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4" r:id="rId5"/>
    <p:sldId id="2142532310" r:id="rId6"/>
    <p:sldId id="258" r:id="rId7"/>
    <p:sldId id="259" r:id="rId8"/>
    <p:sldId id="267" r:id="rId9"/>
    <p:sldId id="268" r:id="rId10"/>
    <p:sldId id="269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39D"/>
    <a:srgbClr val="F9DA5B"/>
    <a:srgbClr val="F8DA57"/>
    <a:srgbClr val="3A5CA9"/>
    <a:srgbClr val="F6D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D06BF-C1DF-AE39-A540-78E42353580C}" v="710" dt="2025-10-07T14:27:43.834"/>
    <p1510:client id="{B0B0866B-0338-3EA3-3A52-1BC5C1398E6D}" v="26" dt="2025-10-07T13:33:53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ousseau" userId="85b8c67b-f5af-4288-9839-87db5922ee73" providerId="ADAL" clId="{BB345083-54AC-4B62-9F19-B2D7A27E5195}"/>
    <pc:docChg chg="modSld">
      <pc:chgData name="David Rousseau" userId="85b8c67b-f5af-4288-9839-87db5922ee73" providerId="ADAL" clId="{BB345083-54AC-4B62-9F19-B2D7A27E5195}" dt="2024-04-02T12:39:49.006" v="18" actId="20577"/>
      <pc:docMkLst>
        <pc:docMk/>
      </pc:docMkLst>
      <pc:sldChg chg="modSp mod">
        <pc:chgData name="David Rousseau" userId="85b8c67b-f5af-4288-9839-87db5922ee73" providerId="ADAL" clId="{BB345083-54AC-4B62-9F19-B2D7A27E5195}" dt="2024-04-02T12:39:49.006" v="18" actId="20577"/>
        <pc:sldMkLst>
          <pc:docMk/>
          <pc:sldMk cId="1986930515" sldId="264"/>
        </pc:sldMkLst>
      </pc:sldChg>
    </pc:docChg>
  </pc:docChgLst>
  <pc:docChgLst>
    <pc:chgData name="Yann Desloire" userId="S::ydesloire@rayonnance.fr::5c35be85-a7d9-4796-80dd-b26693a20575" providerId="AD" clId="Web-{4E5D06BF-C1DF-AE39-A540-78E42353580C}"/>
    <pc:docChg chg="modSld">
      <pc:chgData name="Yann Desloire" userId="S::ydesloire@rayonnance.fr::5c35be85-a7d9-4796-80dd-b26693a20575" providerId="AD" clId="Web-{4E5D06BF-C1DF-AE39-A540-78E42353580C}" dt="2025-10-07T14:27:43.115" v="391" actId="20577"/>
      <pc:docMkLst>
        <pc:docMk/>
      </pc:docMkLst>
      <pc:sldChg chg="addSp delSp modSp">
        <pc:chgData name="Yann Desloire" userId="S::ydesloire@rayonnance.fr::5c35be85-a7d9-4796-80dd-b26693a20575" providerId="AD" clId="Web-{4E5D06BF-C1DF-AE39-A540-78E42353580C}" dt="2025-10-07T14:21:55.240" v="319" actId="1076"/>
        <pc:sldMkLst>
          <pc:docMk/>
          <pc:sldMk cId="1762569987" sldId="258"/>
        </pc:sldMkLst>
        <pc:spChg chg="add mod">
          <ac:chgData name="Yann Desloire" userId="S::ydesloire@rayonnance.fr::5c35be85-a7d9-4796-80dd-b26693a20575" providerId="AD" clId="Web-{4E5D06BF-C1DF-AE39-A540-78E42353580C}" dt="2025-10-07T14:09:47.585" v="233" actId="1076"/>
          <ac:spMkLst>
            <pc:docMk/>
            <pc:sldMk cId="1762569987" sldId="258"/>
            <ac:spMk id="7" creationId="{E4BC33C8-166F-2638-C89E-686476BB1E65}"/>
          </ac:spMkLst>
        </pc:spChg>
        <pc:spChg chg="add mod">
          <ac:chgData name="Yann Desloire" userId="S::ydesloire@rayonnance.fr::5c35be85-a7d9-4796-80dd-b26693a20575" providerId="AD" clId="Web-{4E5D06BF-C1DF-AE39-A540-78E42353580C}" dt="2025-10-07T14:09:21.145" v="227" actId="1076"/>
          <ac:spMkLst>
            <pc:docMk/>
            <pc:sldMk cId="1762569987" sldId="258"/>
            <ac:spMk id="8" creationId="{EFDD9BA3-3886-FBEA-61D1-DEE6619963FE}"/>
          </ac:spMkLst>
        </pc:spChg>
        <pc:spChg chg="add del">
          <ac:chgData name="Yann Desloire" userId="S::ydesloire@rayonnance.fr::5c35be85-a7d9-4796-80dd-b26693a20575" providerId="AD" clId="Web-{4E5D06BF-C1DF-AE39-A540-78E42353580C}" dt="2025-10-07T14:10:01.477" v="235"/>
          <ac:spMkLst>
            <pc:docMk/>
            <pc:sldMk cId="1762569987" sldId="258"/>
            <ac:spMk id="10" creationId="{4E8AF639-892D-31F9-712C-26E6315B4A3F}"/>
          </ac:spMkLst>
        </pc:spChg>
        <pc:spChg chg="add mod">
          <ac:chgData name="Yann Desloire" userId="S::ydesloire@rayonnance.fr::5c35be85-a7d9-4796-80dd-b26693a20575" providerId="AD" clId="Web-{4E5D06BF-C1DF-AE39-A540-78E42353580C}" dt="2025-10-07T14:10:36.355" v="239" actId="20577"/>
          <ac:spMkLst>
            <pc:docMk/>
            <pc:sldMk cId="1762569987" sldId="258"/>
            <ac:spMk id="12" creationId="{0289E51C-8867-EF9F-9353-6169DDCFD646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754" v="214" actId="1076"/>
          <ac:spMkLst>
            <pc:docMk/>
            <pc:sldMk cId="1762569987" sldId="258"/>
            <ac:spMk id="15" creationId="{A1A485E4-80A1-224E-B6BF-F68437606BB6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770" v="215" actId="1076"/>
          <ac:spMkLst>
            <pc:docMk/>
            <pc:sldMk cId="1762569987" sldId="258"/>
            <ac:spMk id="16" creationId="{0470C1ED-E887-0444-A647-FB92D20703DD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801" v="216" actId="1076"/>
          <ac:spMkLst>
            <pc:docMk/>
            <pc:sldMk cId="1762569987" sldId="258"/>
            <ac:spMk id="19" creationId="{1F0B1F2F-792D-FB4E-95A0-A53C193F7558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832" v="217" actId="1076"/>
          <ac:spMkLst>
            <pc:docMk/>
            <pc:sldMk cId="1762569987" sldId="258"/>
            <ac:spMk id="20" creationId="{9F852F70-64FA-FA4F-A141-D307465B5721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942" v="220" actId="1076"/>
          <ac:spMkLst>
            <pc:docMk/>
            <pc:sldMk cId="1762569987" sldId="258"/>
            <ac:spMk id="23" creationId="{1742C1B0-E394-B540-A5BE-8947EA52E671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957" v="221" actId="1076"/>
          <ac:spMkLst>
            <pc:docMk/>
            <pc:sldMk cId="1762569987" sldId="258"/>
            <ac:spMk id="24" creationId="{86D77BDA-ED2B-7645-A9FA-8495D7F3B320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864" v="218" actId="1076"/>
          <ac:spMkLst>
            <pc:docMk/>
            <pc:sldMk cId="1762569987" sldId="258"/>
            <ac:spMk id="26" creationId="{1E7ADEDC-A30A-4C4B-B7AD-06AB0C783633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895" v="219" actId="1076"/>
          <ac:spMkLst>
            <pc:docMk/>
            <pc:sldMk cId="1762569987" sldId="258"/>
            <ac:spMk id="27" creationId="{C4F20EC9-B1CF-D148-9C0D-0F296D66BCBC}"/>
          </ac:spMkLst>
        </pc:spChg>
        <pc:spChg chg="mod">
          <ac:chgData name="Yann Desloire" userId="S::ydesloire@rayonnance.fr::5c35be85-a7d9-4796-80dd-b26693a20575" providerId="AD" clId="Web-{4E5D06BF-C1DF-AE39-A540-78E42353580C}" dt="2025-10-07T13:39:04.609" v="11" actId="20577"/>
          <ac:spMkLst>
            <pc:docMk/>
            <pc:sldMk cId="1762569987" sldId="258"/>
            <ac:spMk id="41" creationId="{B0438731-FF61-794C-AFE0-DEED592508F6}"/>
          </ac:spMkLst>
        </pc:spChg>
        <pc:spChg chg="mod">
          <ac:chgData name="Yann Desloire" userId="S::ydesloire@rayonnance.fr::5c35be85-a7d9-4796-80dd-b26693a20575" providerId="AD" clId="Web-{4E5D06BF-C1DF-AE39-A540-78E42353580C}" dt="2025-10-07T13:49:10.611" v="79" actId="14100"/>
          <ac:spMkLst>
            <pc:docMk/>
            <pc:sldMk cId="1762569987" sldId="258"/>
            <ac:spMk id="42" creationId="{BF763C83-EDF0-014B-9139-E0D355ED4904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0.989" v="222" actId="1076"/>
          <ac:spMkLst>
            <pc:docMk/>
            <pc:sldMk cId="1762569987" sldId="258"/>
            <ac:spMk id="63" creationId="{6D97A3E4-99EC-EF4A-8061-954A044A2F24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1.020" v="223" actId="1076"/>
          <ac:spMkLst>
            <pc:docMk/>
            <pc:sldMk cId="1762569987" sldId="258"/>
            <ac:spMk id="65" creationId="{3B8132C0-F1E4-A349-89C7-B2CEA62B8C16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0:48.372" v="240" actId="14100"/>
          <ac:spMkLst>
            <pc:docMk/>
            <pc:sldMk cId="1762569987" sldId="258"/>
            <ac:spMk id="66" creationId="{818EA50C-82A6-A542-8006-FA28979DF204}"/>
          </ac:spMkLst>
        </pc:spChg>
        <pc:spChg chg="mod">
          <ac:chgData name="Yann Desloire" userId="S::ydesloire@rayonnance.fr::5c35be85-a7d9-4796-80dd-b26693a20575" providerId="AD" clId="Web-{4E5D06BF-C1DF-AE39-A540-78E42353580C}" dt="2025-10-07T14:21:43.240" v="318" actId="1076"/>
          <ac:spMkLst>
            <pc:docMk/>
            <pc:sldMk cId="1762569987" sldId="258"/>
            <ac:spMk id="67" creationId="{5CDE82DB-92C6-6B4D-A834-243428A535F1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35.756" v="230" actId="1076"/>
          <ac:spMkLst>
            <pc:docMk/>
            <pc:sldMk cId="1762569987" sldId="258"/>
            <ac:spMk id="68" creationId="{66B940DD-D18A-154D-A941-41819C514910}"/>
          </ac:spMkLst>
        </pc:spChg>
        <pc:spChg chg="mod">
          <ac:chgData name="Yann Desloire" userId="S::ydesloire@rayonnance.fr::5c35be85-a7d9-4796-80dd-b26693a20575" providerId="AD" clId="Web-{4E5D06BF-C1DF-AE39-A540-78E42353580C}" dt="2025-10-07T14:21:55.240" v="319" actId="1076"/>
          <ac:spMkLst>
            <pc:docMk/>
            <pc:sldMk cId="1762569987" sldId="258"/>
            <ac:spMk id="69" creationId="{B5256E09-8EEB-8D47-B69E-46BFAEF7FFAF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011" v="278"/>
          <ac:spMkLst>
            <pc:docMk/>
            <pc:sldMk cId="1762569987" sldId="258"/>
            <ac:spMk id="83" creationId="{2505E06C-43F5-B142-97CE-C15C9EDCBDEB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1:34.664" v="153" actId="20577"/>
          <ac:spMkLst>
            <pc:docMk/>
            <pc:sldMk cId="1762569987" sldId="258"/>
            <ac:spMk id="85" creationId="{A1A15C92-6CE2-184A-810F-7E24F0511B5F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011" v="279"/>
          <ac:spMkLst>
            <pc:docMk/>
            <pc:sldMk cId="1762569987" sldId="258"/>
            <ac:spMk id="87" creationId="{40BD3747-E8FC-8445-A794-9A2D7C4F980F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011" v="280"/>
          <ac:spMkLst>
            <pc:docMk/>
            <pc:sldMk cId="1762569987" sldId="258"/>
            <ac:spMk id="89" creationId="{4227B016-830A-4841-8957-82CA1CF6543B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011" v="281"/>
          <ac:spMkLst>
            <pc:docMk/>
            <pc:sldMk cId="1762569987" sldId="258"/>
            <ac:spMk id="91" creationId="{21CFAEC5-D2A9-E345-9E4E-35EB5B5AB4CC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011" v="282"/>
          <ac:spMkLst>
            <pc:docMk/>
            <pc:sldMk cId="1762569987" sldId="258"/>
            <ac:spMk id="93" creationId="{5B5ADD3C-1860-1742-8035-8F3256983F34}"/>
          </ac:spMkLst>
        </pc:spChg>
        <pc:spChg chg="mod">
          <ac:chgData name="Yann Desloire" userId="S::ydesloire@rayonnance.fr::5c35be85-a7d9-4796-80dd-b26693a20575" providerId="AD" clId="Web-{4E5D06BF-C1DF-AE39-A540-78E42353580C}" dt="2025-10-07T14:09:21.051" v="224" actId="1076"/>
          <ac:spMkLst>
            <pc:docMk/>
            <pc:sldMk cId="1762569987" sldId="258"/>
            <ac:spMk id="94" creationId="{25D5A06F-D447-B04C-AAEA-493578A22382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59.308" v="283"/>
          <ac:spMkLst>
            <pc:docMk/>
            <pc:sldMk cId="1762569987" sldId="258"/>
            <ac:spMk id="95" creationId="{5B67A0C2-F10A-B34F-A7BE-BFA5CB109088}"/>
          </ac:spMkLst>
        </pc:spChg>
        <pc:picChg chg="add del mod">
          <ac:chgData name="Yann Desloire" userId="S::ydesloire@rayonnance.fr::5c35be85-a7d9-4796-80dd-b26693a20575" providerId="AD" clId="Web-{4E5D06BF-C1DF-AE39-A540-78E42353580C}" dt="2025-10-07T13:58:41.205" v="123"/>
          <ac:picMkLst>
            <pc:docMk/>
            <pc:sldMk cId="1762569987" sldId="258"/>
            <ac:picMk id="2" creationId="{A9207099-3238-0034-D468-24D3CE6CAC46}"/>
          </ac:picMkLst>
        </pc:picChg>
        <pc:picChg chg="add mod">
          <ac:chgData name="Yann Desloire" userId="S::ydesloire@rayonnance.fr::5c35be85-a7d9-4796-80dd-b26693a20575" providerId="AD" clId="Web-{4E5D06BF-C1DF-AE39-A540-78E42353580C}" dt="2025-10-07T14:15:12.761" v="284"/>
          <ac:picMkLst>
            <pc:docMk/>
            <pc:sldMk cId="1762569987" sldId="258"/>
            <ac:picMk id="3" creationId="{52E3ED19-3E09-47DB-A95C-5CEA1FC29CE0}"/>
          </ac:picMkLst>
        </pc:picChg>
        <pc:picChg chg="add del">
          <ac:chgData name="Yann Desloire" userId="S::ydesloire@rayonnance.fr::5c35be85-a7d9-4796-80dd-b26693a20575" providerId="AD" clId="Web-{4E5D06BF-C1DF-AE39-A540-78E42353580C}" dt="2025-10-07T14:03:29.572" v="161"/>
          <ac:picMkLst>
            <pc:docMk/>
            <pc:sldMk cId="1762569987" sldId="258"/>
            <ac:picMk id="5" creationId="{B0CB039F-EDA4-8F58-0C9D-300166FFACEE}"/>
          </ac:picMkLst>
        </pc:picChg>
        <pc:picChg chg="add mod modCrop">
          <ac:chgData name="Yann Desloire" userId="S::ydesloire@rayonnance.fr::5c35be85-a7d9-4796-80dd-b26693a20575" providerId="AD" clId="Web-{4E5D06BF-C1DF-AE39-A540-78E42353580C}" dt="2025-10-07T14:19:39.066" v="310" actId="1076"/>
          <ac:picMkLst>
            <pc:docMk/>
            <pc:sldMk cId="1762569987" sldId="258"/>
            <ac:picMk id="14" creationId="{6E73DA3D-D026-F567-485B-EF94ABA2D6CD}"/>
          </ac:picMkLst>
        </pc:picChg>
      </pc:sldChg>
      <pc:sldChg chg="modSp">
        <pc:chgData name="Yann Desloire" userId="S::ydesloire@rayonnance.fr::5c35be85-a7d9-4796-80dd-b26693a20575" providerId="AD" clId="Web-{4E5D06BF-C1DF-AE39-A540-78E42353580C}" dt="2025-10-07T14:17:22.359" v="302"/>
        <pc:sldMkLst>
          <pc:docMk/>
          <pc:sldMk cId="2376676528" sldId="259"/>
        </pc:sldMkLst>
        <pc:spChg chg="mod">
          <ac:chgData name="Yann Desloire" userId="S::ydesloire@rayonnance.fr::5c35be85-a7d9-4796-80dd-b26693a20575" providerId="AD" clId="Web-{4E5D06BF-C1DF-AE39-A540-78E42353580C}" dt="2025-10-07T13:39:13.485" v="13" actId="20577"/>
          <ac:spMkLst>
            <pc:docMk/>
            <pc:sldMk cId="2376676528" sldId="259"/>
            <ac:spMk id="18" creationId="{7EBDBF6B-88D4-1F4D-BD02-CBAF73553D4C}"/>
          </ac:spMkLst>
        </pc:spChg>
        <pc:graphicFrameChg chg="mod modGraphic">
          <ac:chgData name="Yann Desloire" userId="S::ydesloire@rayonnance.fr::5c35be85-a7d9-4796-80dd-b26693a20575" providerId="AD" clId="Web-{4E5D06BF-C1DF-AE39-A540-78E42353580C}" dt="2025-10-07T14:17:22.359" v="302"/>
          <ac:graphicFrameMkLst>
            <pc:docMk/>
            <pc:sldMk cId="2376676528" sldId="259"/>
            <ac:graphicFrameMk id="15" creationId="{1854A1AF-19BC-AA46-B9AE-F58EF968F050}"/>
          </ac:graphicFrameMkLst>
        </pc:graphicFrameChg>
      </pc:sldChg>
      <pc:sldChg chg="addSp delSp modSp">
        <pc:chgData name="Yann Desloire" userId="S::ydesloire@rayonnance.fr::5c35be85-a7d9-4796-80dd-b26693a20575" providerId="AD" clId="Web-{4E5D06BF-C1DF-AE39-A540-78E42353580C}" dt="2025-10-07T14:16:02.747" v="294" actId="688"/>
        <pc:sldMkLst>
          <pc:docMk/>
          <pc:sldMk cId="1986930515" sldId="264"/>
        </pc:sldMkLst>
        <pc:picChg chg="del">
          <ac:chgData name="Yann Desloire" userId="S::ydesloire@rayonnance.fr::5c35be85-a7d9-4796-80dd-b26693a20575" providerId="AD" clId="Web-{4E5D06BF-C1DF-AE39-A540-78E42353580C}" dt="2025-10-07T14:15:25.246" v="287"/>
          <ac:picMkLst>
            <pc:docMk/>
            <pc:sldMk cId="1986930515" sldId="264"/>
            <ac:picMk id="2" creationId="{43673ADA-0BE9-55DF-5FCE-5D16B012B8C9}"/>
          </ac:picMkLst>
        </pc:picChg>
        <pc:picChg chg="add mod">
          <ac:chgData name="Yann Desloire" userId="S::ydesloire@rayonnance.fr::5c35be85-a7d9-4796-80dd-b26693a20575" providerId="AD" clId="Web-{4E5D06BF-C1DF-AE39-A540-78E42353580C}" dt="2025-10-07T14:16:02.747" v="294" actId="688"/>
          <ac:picMkLst>
            <pc:docMk/>
            <pc:sldMk cId="1986930515" sldId="264"/>
            <ac:picMk id="6" creationId="{05CE1252-2D80-CD19-42A4-5C2DF3553956}"/>
          </ac:picMkLst>
        </pc:picChg>
      </pc:sldChg>
      <pc:sldChg chg="addSp delSp modSp">
        <pc:chgData name="Yann Desloire" userId="S::ydesloire@rayonnance.fr::5c35be85-a7d9-4796-80dd-b26693a20575" providerId="AD" clId="Web-{4E5D06BF-C1DF-AE39-A540-78E42353580C}" dt="2025-10-07T14:27:43.115" v="391" actId="20577"/>
        <pc:sldMkLst>
          <pc:docMk/>
          <pc:sldMk cId="2553631295" sldId="266"/>
        </pc:sldMkLst>
        <pc:spChg chg="mod">
          <ac:chgData name="Yann Desloire" userId="S::ydesloire@rayonnance.fr::5c35be85-a7d9-4796-80dd-b26693a20575" providerId="AD" clId="Web-{4E5D06BF-C1DF-AE39-A540-78E42353580C}" dt="2025-10-07T13:38:58.172" v="9" actId="20577"/>
          <ac:spMkLst>
            <pc:docMk/>
            <pc:sldMk cId="2553631295" sldId="266"/>
            <ac:spMk id="4" creationId="{1EA3B90A-EA92-6C44-9E95-5B126A611A66}"/>
          </ac:spMkLst>
        </pc:spChg>
        <pc:spChg chg="mod">
          <ac:chgData name="Yann Desloire" userId="S::ydesloire@rayonnance.fr::5c35be85-a7d9-4796-80dd-b26693a20575" providerId="AD" clId="Web-{4E5D06BF-C1DF-AE39-A540-78E42353580C}" dt="2025-10-07T13:40:30.379" v="30" actId="20577"/>
          <ac:spMkLst>
            <pc:docMk/>
            <pc:sldMk cId="2553631295" sldId="266"/>
            <ac:spMk id="8" creationId="{56491B2C-0422-0D5F-9D9E-D3E43EE9D5C0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4:47.120" v="267" actId="20577"/>
          <ac:spMkLst>
            <pc:docMk/>
            <pc:sldMk cId="2553631295" sldId="266"/>
            <ac:spMk id="14" creationId="{E5F3C681-38FA-F615-A75D-90A074EA8340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3:51.852" v="263" actId="20577"/>
          <ac:spMkLst>
            <pc:docMk/>
            <pc:sldMk cId="2553631295" sldId="266"/>
            <ac:spMk id="18" creationId="{9028DFFF-C7BA-0D07-ACD3-9B20B5330253}"/>
          </ac:spMkLst>
        </pc:spChg>
        <pc:spChg chg="mod">
          <ac:chgData name="Yann Desloire" userId="S::ydesloire@rayonnance.fr::5c35be85-a7d9-4796-80dd-b26693a20575" providerId="AD" clId="Web-{4E5D06BF-C1DF-AE39-A540-78E42353580C}" dt="2025-10-07T14:27:43.115" v="391" actId="20577"/>
          <ac:spMkLst>
            <pc:docMk/>
            <pc:sldMk cId="2553631295" sldId="266"/>
            <ac:spMk id="38" creationId="{5763FA5D-9AB0-C236-6A6B-595BF2CC70DE}"/>
          </ac:spMkLst>
        </pc:spChg>
        <pc:spChg chg="mod">
          <ac:chgData name="Yann Desloire" userId="S::ydesloire@rayonnance.fr::5c35be85-a7d9-4796-80dd-b26693a20575" providerId="AD" clId="Web-{4E5D06BF-C1DF-AE39-A540-78E42353580C}" dt="2025-10-07T14:16:25.936" v="295"/>
          <ac:spMkLst>
            <pc:docMk/>
            <pc:sldMk cId="2553631295" sldId="266"/>
            <ac:spMk id="43" creationId="{8B25EED3-8F9D-9B0D-CFD8-9619762CBD4E}"/>
          </ac:spMkLst>
        </pc:spChg>
        <pc:picChg chg="del">
          <ac:chgData name="Yann Desloire" userId="S::ydesloire@rayonnance.fr::5c35be85-a7d9-4796-80dd-b26693a20575" providerId="AD" clId="Web-{4E5D06BF-C1DF-AE39-A540-78E42353580C}" dt="2025-10-07T14:15:19.011" v="285"/>
          <ac:picMkLst>
            <pc:docMk/>
            <pc:sldMk cId="2553631295" sldId="266"/>
            <ac:picMk id="7" creationId="{B96A01AB-7582-0B24-CD02-10FE55F6F0A7}"/>
          </ac:picMkLst>
        </pc:picChg>
        <pc:picChg chg="add">
          <ac:chgData name="Yann Desloire" userId="S::ydesloire@rayonnance.fr::5c35be85-a7d9-4796-80dd-b26693a20575" providerId="AD" clId="Web-{4E5D06BF-C1DF-AE39-A540-78E42353580C}" dt="2025-10-07T14:15:19.730" v="286"/>
          <ac:picMkLst>
            <pc:docMk/>
            <pc:sldMk cId="2553631295" sldId="266"/>
            <ac:picMk id="17" creationId="{9B49F62A-3252-97A2-394D-E20C76CE02D9}"/>
          </ac:picMkLst>
        </pc:picChg>
      </pc:sldChg>
      <pc:sldChg chg="modSp">
        <pc:chgData name="Yann Desloire" userId="S::ydesloire@rayonnance.fr::5c35be85-a7d9-4796-80dd-b26693a20575" providerId="AD" clId="Web-{4E5D06BF-C1DF-AE39-A540-78E42353580C}" dt="2025-10-07T13:39:22.423" v="15" actId="20577"/>
        <pc:sldMkLst>
          <pc:docMk/>
          <pc:sldMk cId="3321993556" sldId="267"/>
        </pc:sldMkLst>
        <pc:spChg chg="mod">
          <ac:chgData name="Yann Desloire" userId="S::ydesloire@rayonnance.fr::5c35be85-a7d9-4796-80dd-b26693a20575" providerId="AD" clId="Web-{4E5D06BF-C1DF-AE39-A540-78E42353580C}" dt="2025-10-07T13:39:22.423" v="15" actId="20577"/>
          <ac:spMkLst>
            <pc:docMk/>
            <pc:sldMk cId="3321993556" sldId="267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39:29.345" v="17" actId="20577"/>
        <pc:sldMkLst>
          <pc:docMk/>
          <pc:sldMk cId="1230080901" sldId="268"/>
        </pc:sldMkLst>
        <pc:spChg chg="mod">
          <ac:chgData name="Yann Desloire" userId="S::ydesloire@rayonnance.fr::5c35be85-a7d9-4796-80dd-b26693a20575" providerId="AD" clId="Web-{4E5D06BF-C1DF-AE39-A540-78E42353580C}" dt="2025-10-07T13:39:29.345" v="17" actId="20577"/>
          <ac:spMkLst>
            <pc:docMk/>
            <pc:sldMk cId="1230080901" sldId="268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39:35.064" v="18" actId="20577"/>
        <pc:sldMkLst>
          <pc:docMk/>
          <pc:sldMk cId="1035016712" sldId="269"/>
        </pc:sldMkLst>
        <pc:spChg chg="mod">
          <ac:chgData name="Yann Desloire" userId="S::ydesloire@rayonnance.fr::5c35be85-a7d9-4796-80dd-b26693a20575" providerId="AD" clId="Web-{4E5D06BF-C1DF-AE39-A540-78E42353580C}" dt="2025-10-07T13:39:35.064" v="18" actId="20577"/>
          <ac:spMkLst>
            <pc:docMk/>
            <pc:sldMk cId="1035016712" sldId="269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39:40.221" v="19" actId="20577"/>
        <pc:sldMkLst>
          <pc:docMk/>
          <pc:sldMk cId="4012162584" sldId="270"/>
        </pc:sldMkLst>
        <pc:spChg chg="mod">
          <ac:chgData name="Yann Desloire" userId="S::ydesloire@rayonnance.fr::5c35be85-a7d9-4796-80dd-b26693a20575" providerId="AD" clId="Web-{4E5D06BF-C1DF-AE39-A540-78E42353580C}" dt="2025-10-07T13:39:40.221" v="19" actId="20577"/>
          <ac:spMkLst>
            <pc:docMk/>
            <pc:sldMk cId="4012162584" sldId="270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39:48.955" v="20" actId="20577"/>
        <pc:sldMkLst>
          <pc:docMk/>
          <pc:sldMk cId="1087029337" sldId="271"/>
        </pc:sldMkLst>
        <pc:spChg chg="mod">
          <ac:chgData name="Yann Desloire" userId="S::ydesloire@rayonnance.fr::5c35be85-a7d9-4796-80dd-b26693a20575" providerId="AD" clId="Web-{4E5D06BF-C1DF-AE39-A540-78E42353580C}" dt="2025-10-07T13:39:48.955" v="20" actId="20577"/>
          <ac:spMkLst>
            <pc:docMk/>
            <pc:sldMk cId="1087029337" sldId="271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39:55.534" v="21" actId="20577"/>
        <pc:sldMkLst>
          <pc:docMk/>
          <pc:sldMk cId="4040784927" sldId="272"/>
        </pc:sldMkLst>
        <pc:spChg chg="mod">
          <ac:chgData name="Yann Desloire" userId="S::ydesloire@rayonnance.fr::5c35be85-a7d9-4796-80dd-b26693a20575" providerId="AD" clId="Web-{4E5D06BF-C1DF-AE39-A540-78E42353580C}" dt="2025-10-07T13:39:55.534" v="21" actId="20577"/>
          <ac:spMkLst>
            <pc:docMk/>
            <pc:sldMk cId="4040784927" sldId="272"/>
            <ac:spMk id="18" creationId="{7EBDBF6B-88D4-1F4D-BD02-CBAF73553D4C}"/>
          </ac:spMkLst>
        </pc:spChg>
      </pc:sldChg>
      <pc:sldChg chg="modSp">
        <pc:chgData name="Yann Desloire" userId="S::ydesloire@rayonnance.fr::5c35be85-a7d9-4796-80dd-b26693a20575" providerId="AD" clId="Web-{4E5D06BF-C1DF-AE39-A540-78E42353580C}" dt="2025-10-07T13:40:02.909" v="22" actId="20577"/>
        <pc:sldMkLst>
          <pc:docMk/>
          <pc:sldMk cId="3965036978" sldId="273"/>
        </pc:sldMkLst>
        <pc:spChg chg="mod">
          <ac:chgData name="Yann Desloire" userId="S::ydesloire@rayonnance.fr::5c35be85-a7d9-4796-80dd-b26693a20575" providerId="AD" clId="Web-{4E5D06BF-C1DF-AE39-A540-78E42353580C}" dt="2025-10-07T13:40:02.909" v="22" actId="20577"/>
          <ac:spMkLst>
            <pc:docMk/>
            <pc:sldMk cId="3965036978" sldId="273"/>
            <ac:spMk id="18" creationId="{7EBDBF6B-88D4-1F4D-BD02-CBAF73553D4C}"/>
          </ac:spMkLst>
        </pc:spChg>
      </pc:sldChg>
    </pc:docChg>
  </pc:docChgLst>
  <pc:docChgLst>
    <pc:chgData name="Mariana Leff" userId="768b5bdd-b5e3-4b8d-8980-254c43e9be8f" providerId="ADAL" clId="{F1EC9005-3E88-4AE6-B3BA-39FAA9082ED5}"/>
    <pc:docChg chg="undo custSel modSld">
      <pc:chgData name="Mariana Leff" userId="768b5bdd-b5e3-4b8d-8980-254c43e9be8f" providerId="ADAL" clId="{F1EC9005-3E88-4AE6-B3BA-39FAA9082ED5}" dt="2023-06-21T14:13:31.205" v="142" actId="1076"/>
      <pc:docMkLst>
        <pc:docMk/>
      </pc:docMkLst>
      <pc:sldChg chg="modSp mod">
        <pc:chgData name="Mariana Leff" userId="768b5bdd-b5e3-4b8d-8980-254c43e9be8f" providerId="ADAL" clId="{F1EC9005-3E88-4AE6-B3BA-39FAA9082ED5}" dt="2023-06-21T14:13:31.205" v="142" actId="1076"/>
        <pc:sldMkLst>
          <pc:docMk/>
          <pc:sldMk cId="1762569987" sldId="258"/>
        </pc:sldMkLst>
      </pc:sldChg>
      <pc:sldChg chg="addSp modSp mod">
        <pc:chgData name="Mariana Leff" userId="768b5bdd-b5e3-4b8d-8980-254c43e9be8f" providerId="ADAL" clId="{F1EC9005-3E88-4AE6-B3BA-39FAA9082ED5}" dt="2023-06-21T14:11:50.216" v="88" actId="1076"/>
        <pc:sldMkLst>
          <pc:docMk/>
          <pc:sldMk cId="1986930515" sldId="264"/>
        </pc:sldMkLst>
      </pc:sldChg>
      <pc:sldChg chg="modSp mod">
        <pc:chgData name="Mariana Leff" userId="768b5bdd-b5e3-4b8d-8980-254c43e9be8f" providerId="ADAL" clId="{F1EC9005-3E88-4AE6-B3BA-39FAA9082ED5}" dt="2023-06-21T14:09:44.637" v="58" actId="1076"/>
        <pc:sldMkLst>
          <pc:docMk/>
          <pc:sldMk cId="2553631295" sldId="266"/>
        </pc:sldMkLst>
      </pc:sldChg>
    </pc:docChg>
  </pc:docChgLst>
  <pc:docChgLst>
    <pc:chgData name="Mariana Leff" userId="768b5bdd-b5e3-4b8d-8980-254c43e9be8f" providerId="ADAL" clId="{A360437A-35CB-4A46-AD3D-77EB64B7B8FD}"/>
    <pc:docChg chg="modSld">
      <pc:chgData name="Mariana Leff" userId="768b5bdd-b5e3-4b8d-8980-254c43e9be8f" providerId="ADAL" clId="{A360437A-35CB-4A46-AD3D-77EB64B7B8FD}" dt="2023-08-25T12:33:25.931" v="3"/>
      <pc:docMkLst>
        <pc:docMk/>
      </pc:docMkLst>
      <pc:sldChg chg="modSp mod">
        <pc:chgData name="Mariana Leff" userId="768b5bdd-b5e3-4b8d-8980-254c43e9be8f" providerId="ADAL" clId="{A360437A-35CB-4A46-AD3D-77EB64B7B8FD}" dt="2023-08-25T12:33:25.931" v="3"/>
        <pc:sldMkLst>
          <pc:docMk/>
          <pc:sldMk cId="1762569987" sldId="258"/>
        </pc:sldMkLst>
      </pc:sldChg>
      <pc:sldChg chg="modSp mod">
        <pc:chgData name="Mariana Leff" userId="768b5bdd-b5e3-4b8d-8980-254c43e9be8f" providerId="ADAL" clId="{A360437A-35CB-4A46-AD3D-77EB64B7B8FD}" dt="2023-08-22T07:50:58.560" v="2" actId="20577"/>
        <pc:sldMkLst>
          <pc:docMk/>
          <pc:sldMk cId="2553631295" sldId="266"/>
        </pc:sldMkLst>
      </pc:sldChg>
    </pc:docChg>
  </pc:docChgLst>
  <pc:docChgLst>
    <pc:chgData name="Arnaud Affergan" userId="dbd3e6f4-8cd7-443e-b5f9-a4238e16ad3a" providerId="ADAL" clId="{FC9BF9D7-CCDA-45D2-906C-F6EA5283D436}"/>
    <pc:docChg chg="undo custSel addSld delSld modSld">
      <pc:chgData name="Arnaud Affergan" userId="dbd3e6f4-8cd7-443e-b5f9-a4238e16ad3a" providerId="ADAL" clId="{FC9BF9D7-CCDA-45D2-906C-F6EA5283D436}" dt="2025-10-07T16:55:40.454" v="3041" actId="2711"/>
      <pc:docMkLst>
        <pc:docMk/>
      </pc:docMkLst>
      <pc:sldChg chg="addSp delSp modSp mod modClrScheme chgLayout">
        <pc:chgData name="Arnaud Affergan" userId="dbd3e6f4-8cd7-443e-b5f9-a4238e16ad3a" providerId="ADAL" clId="{FC9BF9D7-CCDA-45D2-906C-F6EA5283D436}" dt="2025-10-07T16:47:45.913" v="2911" actId="478"/>
        <pc:sldMkLst>
          <pc:docMk/>
          <pc:sldMk cId="1762569987" sldId="258"/>
        </pc:sldMkLst>
        <pc:spChg chg="add 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2" creationId="{2A3ACB0B-1665-8B05-CA65-08D7EC320942}"/>
          </ac:spMkLst>
        </pc:spChg>
        <pc:spChg chg="del mod ord">
          <ac:chgData name="Arnaud Affergan" userId="dbd3e6f4-8cd7-443e-b5f9-a4238e16ad3a" providerId="ADAL" clId="{FC9BF9D7-CCDA-45D2-906C-F6EA5283D436}" dt="2025-10-07T16:47:45.913" v="2911" actId="478"/>
          <ac:spMkLst>
            <pc:docMk/>
            <pc:sldMk cId="1762569987" sldId="258"/>
            <ac:spMk id="4" creationId="{9644B796-AA93-6F4D-BE20-8C150A2707F8}"/>
          </ac:spMkLst>
        </pc:spChg>
        <pc:spChg chg="add mod">
          <ac:chgData name="Arnaud Affergan" userId="dbd3e6f4-8cd7-443e-b5f9-a4238e16ad3a" providerId="ADAL" clId="{FC9BF9D7-CCDA-45D2-906C-F6EA5283D436}" dt="2025-10-07T16:31:21.167" v="2107" actId="20577"/>
          <ac:spMkLst>
            <pc:docMk/>
            <pc:sldMk cId="1762569987" sldId="258"/>
            <ac:spMk id="5" creationId="{2F466088-7D76-624B-390E-A380247E9B6C}"/>
          </ac:spMkLst>
        </pc:spChg>
        <pc:spChg chg="del">
          <ac:chgData name="Arnaud Affergan" userId="dbd3e6f4-8cd7-443e-b5f9-a4238e16ad3a" providerId="ADAL" clId="{FC9BF9D7-CCDA-45D2-906C-F6EA5283D436}" dt="2025-10-07T16:44:08.336" v="2780" actId="478"/>
          <ac:spMkLst>
            <pc:docMk/>
            <pc:sldMk cId="1762569987" sldId="258"/>
            <ac:spMk id="6" creationId="{688A9E61-5C89-B80A-D42E-3DBD891F2D05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7" creationId="{E4BC33C8-166F-2638-C89E-686476BB1E65}"/>
          </ac:spMkLst>
        </pc:spChg>
        <pc:spChg chg="mod">
          <ac:chgData name="Arnaud Affergan" userId="dbd3e6f4-8cd7-443e-b5f9-a4238e16ad3a" providerId="ADAL" clId="{FC9BF9D7-CCDA-45D2-906C-F6EA5283D436}" dt="2025-10-07T16:35:55.465" v="2212" actId="1076"/>
          <ac:spMkLst>
            <pc:docMk/>
            <pc:sldMk cId="1762569987" sldId="258"/>
            <ac:spMk id="8" creationId="{EFDD9BA3-3886-FBEA-61D1-DEE6619963FE}"/>
          </ac:spMkLst>
        </pc:spChg>
        <pc:spChg chg="del mod">
          <ac:chgData name="Arnaud Affergan" userId="dbd3e6f4-8cd7-443e-b5f9-a4238e16ad3a" providerId="ADAL" clId="{FC9BF9D7-CCDA-45D2-906C-F6EA5283D436}" dt="2025-10-07T16:44:49.435" v="2786" actId="478"/>
          <ac:spMkLst>
            <pc:docMk/>
            <pc:sldMk cId="1762569987" sldId="258"/>
            <ac:spMk id="9" creationId="{E1B7B859-3B19-AA48-AC20-56D43EEB1EC8}"/>
          </ac:spMkLst>
        </pc:spChg>
        <pc:spChg chg="add 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10" creationId="{62AF0955-1FED-B9E7-0605-3E57B51F6813}"/>
          </ac:spMkLst>
        </pc:spChg>
        <pc:spChg chg="del">
          <ac:chgData name="Arnaud Affergan" userId="dbd3e6f4-8cd7-443e-b5f9-a4238e16ad3a" providerId="ADAL" clId="{FC9BF9D7-CCDA-45D2-906C-F6EA5283D436}" dt="2025-10-07T16:35:01.485" v="2189" actId="478"/>
          <ac:spMkLst>
            <pc:docMk/>
            <pc:sldMk cId="1762569987" sldId="258"/>
            <ac:spMk id="12" creationId="{0289E51C-8867-EF9F-9353-6169DDCFD646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13" creationId="{69BD49A0-001A-814E-B749-4E11CCA7EAC6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15" creationId="{A1A485E4-80A1-224E-B6BF-F68437606BB6}"/>
          </ac:spMkLst>
        </pc:spChg>
        <pc:spChg chg="add del mod ord">
          <ac:chgData name="Arnaud Affergan" userId="dbd3e6f4-8cd7-443e-b5f9-a4238e16ad3a" providerId="ADAL" clId="{FC9BF9D7-CCDA-45D2-906C-F6EA5283D436}" dt="2025-10-07T16:43:13.656" v="2770" actId="478"/>
          <ac:spMkLst>
            <pc:docMk/>
            <pc:sldMk cId="1762569987" sldId="258"/>
            <ac:spMk id="17" creationId="{0107F221-BF92-0980-7BD5-6AE4C354C475}"/>
          </ac:spMkLst>
        </pc:spChg>
        <pc:spChg chg="add del mod">
          <ac:chgData name="Arnaud Affergan" userId="dbd3e6f4-8cd7-443e-b5f9-a4238e16ad3a" providerId="ADAL" clId="{FC9BF9D7-CCDA-45D2-906C-F6EA5283D436}" dt="2025-10-07T16:45:47.024" v="2862" actId="478"/>
          <ac:spMkLst>
            <pc:docMk/>
            <pc:sldMk cId="1762569987" sldId="258"/>
            <ac:spMk id="18" creationId="{500C0755-D65F-798D-43E4-010874BEEDA1}"/>
          </ac:spMkLst>
        </pc:spChg>
        <pc:spChg chg="mod">
          <ac:chgData name="Arnaud Affergan" userId="dbd3e6f4-8cd7-443e-b5f9-a4238e16ad3a" providerId="ADAL" clId="{FC9BF9D7-CCDA-45D2-906C-F6EA5283D436}" dt="2025-10-07T16:26:11.068" v="1759" actId="20577"/>
          <ac:spMkLst>
            <pc:docMk/>
            <pc:sldMk cId="1762569987" sldId="258"/>
            <ac:spMk id="20" creationId="{9F852F70-64FA-FA4F-A141-D307465B5721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23" creationId="{1742C1B0-E394-B540-A5BE-8947EA52E671}"/>
          </ac:spMkLst>
        </pc:spChg>
        <pc:spChg chg="mod">
          <ac:chgData name="Arnaud Affergan" userId="dbd3e6f4-8cd7-443e-b5f9-a4238e16ad3a" providerId="ADAL" clId="{FC9BF9D7-CCDA-45D2-906C-F6EA5283D436}" dt="2025-10-07T16:30:09.530" v="2023" actId="20577"/>
          <ac:spMkLst>
            <pc:docMk/>
            <pc:sldMk cId="1762569987" sldId="258"/>
            <ac:spMk id="24" creationId="{86D77BDA-ED2B-7645-A9FA-8495D7F3B320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26" creationId="{1E7ADEDC-A30A-4C4B-B7AD-06AB0C783633}"/>
          </ac:spMkLst>
        </pc:spChg>
        <pc:spChg chg="mod">
          <ac:chgData name="Arnaud Affergan" userId="dbd3e6f4-8cd7-443e-b5f9-a4238e16ad3a" providerId="ADAL" clId="{FC9BF9D7-CCDA-45D2-906C-F6EA5283D436}" dt="2025-10-07T16:27:23.364" v="1833" actId="20577"/>
          <ac:spMkLst>
            <pc:docMk/>
            <pc:sldMk cId="1762569987" sldId="258"/>
            <ac:spMk id="27" creationId="{C4F20EC9-B1CF-D148-9C0D-0F296D66BCBC}"/>
          </ac:spMkLst>
        </pc:spChg>
        <pc:spChg chg="del">
          <ac:chgData name="Arnaud Affergan" userId="dbd3e6f4-8cd7-443e-b5f9-a4238e16ad3a" providerId="ADAL" clId="{FC9BF9D7-CCDA-45D2-906C-F6EA5283D436}" dt="2025-10-07T16:43:11.550" v="2769" actId="478"/>
          <ac:spMkLst>
            <pc:docMk/>
            <pc:sldMk cId="1762569987" sldId="258"/>
            <ac:spMk id="29" creationId="{4309ED7E-8E51-C84D-B1A0-7F23B09BAE11}"/>
          </ac:spMkLst>
        </pc:spChg>
        <pc:spChg chg="add mod">
          <ac:chgData name="Arnaud Affergan" userId="dbd3e6f4-8cd7-443e-b5f9-a4238e16ad3a" providerId="ADAL" clId="{FC9BF9D7-CCDA-45D2-906C-F6EA5283D436}" dt="2025-10-07T16:45:16.004" v="2836" actId="1076"/>
          <ac:spMkLst>
            <pc:docMk/>
            <pc:sldMk cId="1762569987" sldId="258"/>
            <ac:spMk id="30" creationId="{435ED985-5202-B384-6C1F-4CE9D5397A72}"/>
          </ac:spMkLst>
        </pc:spChg>
        <pc:spChg chg="add mod">
          <ac:chgData name="Arnaud Affergan" userId="dbd3e6f4-8cd7-443e-b5f9-a4238e16ad3a" providerId="ADAL" clId="{FC9BF9D7-CCDA-45D2-906C-F6EA5283D436}" dt="2025-10-07T16:45:16.004" v="2836" actId="1076"/>
          <ac:spMkLst>
            <pc:docMk/>
            <pc:sldMk cId="1762569987" sldId="258"/>
            <ac:spMk id="31" creationId="{9BF11094-21C2-722E-CEA7-454E24E3D1AE}"/>
          </ac:spMkLst>
        </pc:spChg>
        <pc:spChg chg="add mod">
          <ac:chgData name="Arnaud Affergan" userId="dbd3e6f4-8cd7-443e-b5f9-a4238e16ad3a" providerId="ADAL" clId="{FC9BF9D7-CCDA-45D2-906C-F6EA5283D436}" dt="2025-10-07T16:45:16.004" v="2836" actId="1076"/>
          <ac:spMkLst>
            <pc:docMk/>
            <pc:sldMk cId="1762569987" sldId="258"/>
            <ac:spMk id="32" creationId="{13DDD54D-0CA7-E74B-4594-6C77040A7AEC}"/>
          </ac:spMkLst>
        </pc:spChg>
        <pc:spChg chg="add mod">
          <ac:chgData name="Arnaud Affergan" userId="dbd3e6f4-8cd7-443e-b5f9-a4238e16ad3a" providerId="ADAL" clId="{FC9BF9D7-CCDA-45D2-906C-F6EA5283D436}" dt="2025-10-07T16:45:16.004" v="2836" actId="1076"/>
          <ac:spMkLst>
            <pc:docMk/>
            <pc:sldMk cId="1762569987" sldId="258"/>
            <ac:spMk id="33" creationId="{B5D84A0D-8A5B-7235-F67C-D07E24CF0854}"/>
          </ac:spMkLst>
        </pc:spChg>
        <pc:spChg chg="add mod">
          <ac:chgData name="Arnaud Affergan" userId="dbd3e6f4-8cd7-443e-b5f9-a4238e16ad3a" providerId="ADAL" clId="{FC9BF9D7-CCDA-45D2-906C-F6EA5283D436}" dt="2025-10-07T16:45:24.751" v="2837" actId="1076"/>
          <ac:spMkLst>
            <pc:docMk/>
            <pc:sldMk cId="1762569987" sldId="258"/>
            <ac:spMk id="34" creationId="{FC7592F6-3739-3F8A-AC40-0AF93C60075E}"/>
          </ac:spMkLst>
        </pc:spChg>
        <pc:spChg chg="add mod">
          <ac:chgData name="Arnaud Affergan" userId="dbd3e6f4-8cd7-443e-b5f9-a4238e16ad3a" providerId="ADAL" clId="{FC9BF9D7-CCDA-45D2-906C-F6EA5283D436}" dt="2025-10-07T16:45:24.751" v="2837" actId="1076"/>
          <ac:spMkLst>
            <pc:docMk/>
            <pc:sldMk cId="1762569987" sldId="258"/>
            <ac:spMk id="35" creationId="{04C219BF-42AB-5E0D-DA6A-F424872D7E58}"/>
          </ac:spMkLst>
        </pc:spChg>
        <pc:spChg chg="add mod">
          <ac:chgData name="Arnaud Affergan" userId="dbd3e6f4-8cd7-443e-b5f9-a4238e16ad3a" providerId="ADAL" clId="{FC9BF9D7-CCDA-45D2-906C-F6EA5283D436}" dt="2025-10-07T16:45:31.540" v="2839" actId="1076"/>
          <ac:spMkLst>
            <pc:docMk/>
            <pc:sldMk cId="1762569987" sldId="258"/>
            <ac:spMk id="37" creationId="{8CDE42D5-37F8-0DCB-77C9-F9B3473CC5E4}"/>
          </ac:spMkLst>
        </pc:spChg>
        <pc:spChg chg="add mod">
          <ac:chgData name="Arnaud Affergan" userId="dbd3e6f4-8cd7-443e-b5f9-a4238e16ad3a" providerId="ADAL" clId="{FC9BF9D7-CCDA-45D2-906C-F6EA5283D436}" dt="2025-10-07T16:45:48.304" v="2863"/>
          <ac:spMkLst>
            <pc:docMk/>
            <pc:sldMk cId="1762569987" sldId="258"/>
            <ac:spMk id="40" creationId="{04FD4FEB-1F8A-F512-C300-A65649573158}"/>
          </ac:spMkLst>
        </pc:spChg>
        <pc:spChg chg="del">
          <ac:chgData name="Arnaud Affergan" userId="dbd3e6f4-8cd7-443e-b5f9-a4238e16ad3a" providerId="ADAL" clId="{FC9BF9D7-CCDA-45D2-906C-F6EA5283D436}" dt="2025-10-07T16:43:20.523" v="2773" actId="478"/>
          <ac:spMkLst>
            <pc:docMk/>
            <pc:sldMk cId="1762569987" sldId="258"/>
            <ac:spMk id="41" creationId="{B0438731-FF61-794C-AFE0-DEED592508F6}"/>
          </ac:spMkLst>
        </pc:spChg>
        <pc:spChg chg="del mod">
          <ac:chgData name="Arnaud Affergan" userId="dbd3e6f4-8cd7-443e-b5f9-a4238e16ad3a" providerId="ADAL" clId="{FC9BF9D7-CCDA-45D2-906C-F6EA5283D436}" dt="2025-10-07T16:43:18.381" v="2772" actId="478"/>
          <ac:spMkLst>
            <pc:docMk/>
            <pc:sldMk cId="1762569987" sldId="258"/>
            <ac:spMk id="42" creationId="{BF763C83-EDF0-014B-9139-E0D355ED4904}"/>
          </ac:spMkLst>
        </pc:spChg>
        <pc:spChg chg="mod">
          <ac:chgData name="Arnaud Affergan" userId="dbd3e6f4-8cd7-443e-b5f9-a4238e16ad3a" providerId="ADAL" clId="{FC9BF9D7-CCDA-45D2-906C-F6EA5283D436}" dt="2025-10-07T16:30:11.958" v="2029" actId="20577"/>
          <ac:spMkLst>
            <pc:docMk/>
            <pc:sldMk cId="1762569987" sldId="258"/>
            <ac:spMk id="63" creationId="{6D97A3E4-99EC-EF4A-8061-954A044A2F24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65" creationId="{3B8132C0-F1E4-A349-89C7-B2CEA62B8C16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66" creationId="{818EA50C-82A6-A542-8006-FA28979DF204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67" creationId="{5CDE82DB-92C6-6B4D-A834-243428A535F1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68" creationId="{66B940DD-D18A-154D-A941-41819C514910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69" creationId="{B5256E09-8EEB-8D47-B69E-46BFAEF7FFAF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3" creationId="{2505E06C-43F5-B142-97CE-C15C9EDCBDEB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4" creationId="{BBE1FF56-300B-034B-BFD5-3E9A70640024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5" creationId="{A1A15C92-6CE2-184A-810F-7E24F0511B5F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6" creationId="{C9860D15-872D-984A-85BF-B48B62D4E428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7" creationId="{40BD3747-E8FC-8445-A794-9A2D7C4F980F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8" creationId="{A1375A72-399D-2047-9CB0-67D275C517F7}"/>
          </ac:spMkLst>
        </pc:spChg>
        <pc:spChg chg="mod">
          <ac:chgData name="Arnaud Affergan" userId="dbd3e6f4-8cd7-443e-b5f9-a4238e16ad3a" providerId="ADAL" clId="{FC9BF9D7-CCDA-45D2-906C-F6EA5283D436}" dt="2025-10-07T16:45:10.813" v="2835" actId="1076"/>
          <ac:spMkLst>
            <pc:docMk/>
            <pc:sldMk cId="1762569987" sldId="258"/>
            <ac:spMk id="89" creationId="{4227B016-830A-4841-8957-82CA1CF6543B}"/>
          </ac:spMkLst>
        </pc:spChg>
        <pc:spChg chg="del">
          <ac:chgData name="Arnaud Affergan" userId="dbd3e6f4-8cd7-443e-b5f9-a4238e16ad3a" providerId="ADAL" clId="{FC9BF9D7-CCDA-45D2-906C-F6EA5283D436}" dt="2025-10-07T16:33:03.069" v="2111" actId="478"/>
          <ac:spMkLst>
            <pc:docMk/>
            <pc:sldMk cId="1762569987" sldId="258"/>
            <ac:spMk id="90" creationId="{A5D07C72-563F-7F4C-ABB7-95C8E11B70E9}"/>
          </ac:spMkLst>
        </pc:spChg>
        <pc:spChg chg="del">
          <ac:chgData name="Arnaud Affergan" userId="dbd3e6f4-8cd7-443e-b5f9-a4238e16ad3a" providerId="ADAL" clId="{FC9BF9D7-CCDA-45D2-906C-F6EA5283D436}" dt="2025-10-07T16:33:04.288" v="2112" actId="478"/>
          <ac:spMkLst>
            <pc:docMk/>
            <pc:sldMk cId="1762569987" sldId="258"/>
            <ac:spMk id="91" creationId="{21CFAEC5-D2A9-E345-9E4E-35EB5B5AB4CC}"/>
          </ac:spMkLst>
        </pc:spChg>
        <pc:spChg chg="del">
          <ac:chgData name="Arnaud Affergan" userId="dbd3e6f4-8cd7-443e-b5f9-a4238e16ad3a" providerId="ADAL" clId="{FC9BF9D7-CCDA-45D2-906C-F6EA5283D436}" dt="2025-10-07T16:34:54.122" v="2185" actId="478"/>
          <ac:spMkLst>
            <pc:docMk/>
            <pc:sldMk cId="1762569987" sldId="258"/>
            <ac:spMk id="92" creationId="{E0DD38CF-A789-DE48-BC59-ACBA644F9D4F}"/>
          </ac:spMkLst>
        </pc:spChg>
        <pc:spChg chg="del">
          <ac:chgData name="Arnaud Affergan" userId="dbd3e6f4-8cd7-443e-b5f9-a4238e16ad3a" providerId="ADAL" clId="{FC9BF9D7-CCDA-45D2-906C-F6EA5283D436}" dt="2025-10-07T16:34:54.998" v="2186" actId="478"/>
          <ac:spMkLst>
            <pc:docMk/>
            <pc:sldMk cId="1762569987" sldId="258"/>
            <ac:spMk id="93" creationId="{5B5ADD3C-1860-1742-8035-8F3256983F34}"/>
          </ac:spMkLst>
        </pc:spChg>
        <pc:spChg chg="mod">
          <ac:chgData name="Arnaud Affergan" userId="dbd3e6f4-8cd7-443e-b5f9-a4238e16ad3a" providerId="ADAL" clId="{FC9BF9D7-CCDA-45D2-906C-F6EA5283D436}" dt="2025-10-07T16:29:29.353" v="1970" actId="20577"/>
          <ac:spMkLst>
            <pc:docMk/>
            <pc:sldMk cId="1762569987" sldId="258"/>
            <ac:spMk id="94" creationId="{25D5A06F-D447-B04C-AAEA-493578A22382}"/>
          </ac:spMkLst>
        </pc:spChg>
        <pc:spChg chg="mod">
          <ac:chgData name="Arnaud Affergan" userId="dbd3e6f4-8cd7-443e-b5f9-a4238e16ad3a" providerId="ADAL" clId="{FC9BF9D7-CCDA-45D2-906C-F6EA5283D436}" dt="2025-10-07T16:45:03.647" v="2834" actId="1035"/>
          <ac:spMkLst>
            <pc:docMk/>
            <pc:sldMk cId="1762569987" sldId="258"/>
            <ac:spMk id="95" creationId="{5B67A0C2-F10A-B34F-A7BE-BFA5CB109088}"/>
          </ac:spMkLst>
        </pc:spChg>
        <pc:picChg chg="del">
          <ac:chgData name="Arnaud Affergan" userId="dbd3e6f4-8cd7-443e-b5f9-a4238e16ad3a" providerId="ADAL" clId="{FC9BF9D7-CCDA-45D2-906C-F6EA5283D436}" dt="2025-10-07T16:44:06.913" v="2779" actId="478"/>
          <ac:picMkLst>
            <pc:docMk/>
            <pc:sldMk cId="1762569987" sldId="258"/>
            <ac:picMk id="3" creationId="{52E3ED19-3E09-47DB-A95C-5CEA1FC29CE0}"/>
          </ac:picMkLst>
        </pc:picChg>
        <pc:picChg chg="del">
          <ac:chgData name="Arnaud Affergan" userId="dbd3e6f4-8cd7-443e-b5f9-a4238e16ad3a" providerId="ADAL" clId="{FC9BF9D7-CCDA-45D2-906C-F6EA5283D436}" dt="2025-10-07T16:35:02.525" v="2190" actId="478"/>
          <ac:picMkLst>
            <pc:docMk/>
            <pc:sldMk cId="1762569987" sldId="258"/>
            <ac:picMk id="14" creationId="{6E73DA3D-D026-F567-485B-EF94ABA2D6CD}"/>
          </ac:picMkLst>
        </pc:picChg>
        <pc:picChg chg="add mod">
          <ac:chgData name="Arnaud Affergan" userId="dbd3e6f4-8cd7-443e-b5f9-a4238e16ad3a" providerId="ADAL" clId="{FC9BF9D7-CCDA-45D2-906C-F6EA5283D436}" dt="2025-10-07T16:45:16.004" v="2836" actId="1076"/>
          <ac:picMkLst>
            <pc:docMk/>
            <pc:sldMk cId="1762569987" sldId="258"/>
            <ac:picMk id="21" creationId="{3EDA5A6D-2592-4A1A-8A77-7DDF7C9DDD2E}"/>
          </ac:picMkLst>
        </pc:picChg>
        <pc:picChg chg="mod">
          <ac:chgData name="Arnaud Affergan" userId="dbd3e6f4-8cd7-443e-b5f9-a4238e16ad3a" providerId="ADAL" clId="{FC9BF9D7-CCDA-45D2-906C-F6EA5283D436}" dt="2025-10-07T16:45:16.004" v="2836" actId="1076"/>
          <ac:picMkLst>
            <pc:docMk/>
            <pc:sldMk cId="1762569987" sldId="258"/>
            <ac:picMk id="22" creationId="{D18157F3-6EEA-F5A8-BC9F-A50895819CBC}"/>
          </ac:picMkLst>
        </pc:picChg>
        <pc:picChg chg="mod">
          <ac:chgData name="Arnaud Affergan" userId="dbd3e6f4-8cd7-443e-b5f9-a4238e16ad3a" providerId="ADAL" clId="{FC9BF9D7-CCDA-45D2-906C-F6EA5283D436}" dt="2025-10-07T16:45:16.004" v="2836" actId="1076"/>
          <ac:picMkLst>
            <pc:docMk/>
            <pc:sldMk cId="1762569987" sldId="258"/>
            <ac:picMk id="25" creationId="{B55412C5-128C-CD77-0955-8721FC197CAE}"/>
          </ac:picMkLst>
        </pc:picChg>
        <pc:picChg chg="mod">
          <ac:chgData name="Arnaud Affergan" userId="dbd3e6f4-8cd7-443e-b5f9-a4238e16ad3a" providerId="ADAL" clId="{FC9BF9D7-CCDA-45D2-906C-F6EA5283D436}" dt="2025-10-07T16:45:16.004" v="2836" actId="1076"/>
          <ac:picMkLst>
            <pc:docMk/>
            <pc:sldMk cId="1762569987" sldId="258"/>
            <ac:picMk id="28" creationId="{EEEAF287-972E-BB5E-037C-99C88B9197A4}"/>
          </ac:picMkLst>
        </pc:picChg>
        <pc:picChg chg="mod">
          <ac:chgData name="Arnaud Affergan" userId="dbd3e6f4-8cd7-443e-b5f9-a4238e16ad3a" providerId="ADAL" clId="{FC9BF9D7-CCDA-45D2-906C-F6EA5283D436}" dt="2025-10-07T16:45:27.762" v="2838" actId="1076"/>
          <ac:picMkLst>
            <pc:docMk/>
            <pc:sldMk cId="1762569987" sldId="258"/>
            <ac:picMk id="36" creationId="{BA0BDDF2-43FF-E903-E908-A456B825C566}"/>
          </ac:picMkLst>
        </pc:picChg>
        <pc:picChg chg="add mod">
          <ac:chgData name="Arnaud Affergan" userId="dbd3e6f4-8cd7-443e-b5f9-a4238e16ad3a" providerId="ADAL" clId="{FC9BF9D7-CCDA-45D2-906C-F6EA5283D436}" dt="2025-10-07T16:45:24.751" v="2837" actId="1076"/>
          <ac:picMkLst>
            <pc:docMk/>
            <pc:sldMk cId="1762569987" sldId="258"/>
            <ac:picMk id="38" creationId="{CA9ED96C-B5B6-AA3C-3644-154DFCCE437E}"/>
          </ac:picMkLst>
        </pc:picChg>
        <pc:picChg chg="add mod">
          <ac:chgData name="Arnaud Affergan" userId="dbd3e6f4-8cd7-443e-b5f9-a4238e16ad3a" providerId="ADAL" clId="{FC9BF9D7-CCDA-45D2-906C-F6EA5283D436}" dt="2025-10-07T16:45:24.751" v="2837" actId="1076"/>
          <ac:picMkLst>
            <pc:docMk/>
            <pc:sldMk cId="1762569987" sldId="258"/>
            <ac:picMk id="39" creationId="{1410CDEF-1C9A-B8E1-4AE3-3FCF211BD641}"/>
          </ac:picMkLst>
        </pc:picChg>
        <pc:picChg chg="del">
          <ac:chgData name="Arnaud Affergan" userId="dbd3e6f4-8cd7-443e-b5f9-a4238e16ad3a" providerId="ADAL" clId="{FC9BF9D7-CCDA-45D2-906C-F6EA5283D436}" dt="2025-10-07T16:46:49.062" v="2891" actId="478"/>
          <ac:picMkLst>
            <pc:docMk/>
            <pc:sldMk cId="1762569987" sldId="258"/>
            <ac:picMk id="43" creationId="{A52EA63F-6EF2-CA40-80D6-7E31CB7DCAD6}"/>
          </ac:picMkLst>
        </pc:picChg>
      </pc:sldChg>
      <pc:sldChg chg="addSp delSp modSp mod modClrScheme chgLayout">
        <pc:chgData name="Arnaud Affergan" userId="dbd3e6f4-8cd7-443e-b5f9-a4238e16ad3a" providerId="ADAL" clId="{FC9BF9D7-CCDA-45D2-906C-F6EA5283D436}" dt="2025-10-07T16:53:56.497" v="3034" actId="2711"/>
        <pc:sldMkLst>
          <pc:docMk/>
          <pc:sldMk cId="2376676528" sldId="259"/>
        </pc:sldMkLst>
        <pc:spChg chg="add del mod ord">
          <ac:chgData name="Arnaud Affergan" userId="dbd3e6f4-8cd7-443e-b5f9-a4238e16ad3a" providerId="ADAL" clId="{FC9BF9D7-CCDA-45D2-906C-F6EA5283D436}" dt="2025-10-07T16:46:07.835" v="2867" actId="478"/>
          <ac:spMkLst>
            <pc:docMk/>
            <pc:sldMk cId="2376676528" sldId="259"/>
            <ac:spMk id="2" creationId="{121CF25B-BB83-7A33-AD7F-75869E0B00AE}"/>
          </ac:spMkLst>
        </pc:spChg>
        <pc:spChg chg="del mod ord">
          <ac:chgData name="Arnaud Affergan" userId="dbd3e6f4-8cd7-443e-b5f9-a4238e16ad3a" providerId="ADAL" clId="{FC9BF9D7-CCDA-45D2-906C-F6EA5283D436}" dt="2025-10-07T16:47:44.820" v="2910" actId="478"/>
          <ac:spMkLst>
            <pc:docMk/>
            <pc:sldMk cId="2376676528" sldId="259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6:44.151" v="2889" actId="1076"/>
          <ac:spMkLst>
            <pc:docMk/>
            <pc:sldMk cId="2376676528" sldId="259"/>
            <ac:spMk id="5" creationId="{E155D800-4FDA-6E4F-A44A-553EB5698967}"/>
          </ac:spMkLst>
        </pc:spChg>
        <pc:spChg chg="del mod">
          <ac:chgData name="Arnaud Affergan" userId="dbd3e6f4-8cd7-443e-b5f9-a4238e16ad3a" providerId="ADAL" clId="{FC9BF9D7-CCDA-45D2-906C-F6EA5283D436}" dt="2025-10-07T16:46:23.030" v="2887" actId="478"/>
          <ac:spMkLst>
            <pc:docMk/>
            <pc:sldMk cId="2376676528" sldId="259"/>
            <ac:spMk id="9" creationId="{E1B7B859-3B19-AA48-AC20-56D43EEB1EC8}"/>
          </ac:spMkLst>
        </pc:spChg>
        <pc:spChg chg="del">
          <ac:chgData name="Arnaud Affergan" userId="dbd3e6f4-8cd7-443e-b5f9-a4238e16ad3a" providerId="ADAL" clId="{FC9BF9D7-CCDA-45D2-906C-F6EA5283D436}" dt="2025-10-07T16:46:05.676" v="2866" actId="478"/>
          <ac:spMkLst>
            <pc:docMk/>
            <pc:sldMk cId="2376676528" sldId="259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6:09.520" v="2868" actId="478"/>
          <ac:spMkLst>
            <pc:docMk/>
            <pc:sldMk cId="2376676528" sldId="259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46:04.459" v="2865" actId="478"/>
          <ac:spMkLst>
            <pc:docMk/>
            <pc:sldMk cId="2376676528" sldId="259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3:56.497" v="3034" actId="2711"/>
          <ac:graphicFrameMkLst>
            <pc:docMk/>
            <pc:sldMk cId="2376676528" sldId="259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6:47.951" v="2890" actId="478"/>
          <ac:picMkLst>
            <pc:docMk/>
            <pc:sldMk cId="2376676528" sldId="259"/>
            <ac:picMk id="36" creationId="{7BE98EB6-5048-1A49-95DB-9DE0CAB0C736}"/>
          </ac:picMkLst>
        </pc:picChg>
      </pc:sldChg>
      <pc:sldChg chg="delSp modSp mod">
        <pc:chgData name="Arnaud Affergan" userId="dbd3e6f4-8cd7-443e-b5f9-a4238e16ad3a" providerId="ADAL" clId="{FC9BF9D7-CCDA-45D2-906C-F6EA5283D436}" dt="2025-10-07T16:53:46.358" v="3033" actId="113"/>
        <pc:sldMkLst>
          <pc:docMk/>
          <pc:sldMk cId="1986930515" sldId="264"/>
        </pc:sldMkLst>
        <pc:spChg chg="mod">
          <ac:chgData name="Arnaud Affergan" userId="dbd3e6f4-8cd7-443e-b5f9-a4238e16ad3a" providerId="ADAL" clId="{FC9BF9D7-CCDA-45D2-906C-F6EA5283D436}" dt="2025-10-07T16:53:46.358" v="3033" actId="113"/>
          <ac:spMkLst>
            <pc:docMk/>
            <pc:sldMk cId="1986930515" sldId="264"/>
            <ac:spMk id="4" creationId="{1EA3B90A-EA92-6C44-9E95-5B126A611A66}"/>
          </ac:spMkLst>
        </pc:spChg>
        <pc:spChg chg="del">
          <ac:chgData name="Arnaud Affergan" userId="dbd3e6f4-8cd7-443e-b5f9-a4238e16ad3a" providerId="ADAL" clId="{FC9BF9D7-CCDA-45D2-906C-F6EA5283D436}" dt="2025-10-07T16:06:22.542" v="0" actId="478"/>
          <ac:spMkLst>
            <pc:docMk/>
            <pc:sldMk cId="1986930515" sldId="264"/>
            <ac:spMk id="27" creationId="{512ED678-A5B9-3543-8CFC-1781FE6BCB23}"/>
          </ac:spMkLst>
        </pc:spChg>
        <pc:spChg chg="del">
          <ac:chgData name="Arnaud Affergan" userId="dbd3e6f4-8cd7-443e-b5f9-a4238e16ad3a" providerId="ADAL" clId="{FC9BF9D7-CCDA-45D2-906C-F6EA5283D436}" dt="2025-10-07T16:06:25.491" v="1" actId="478"/>
          <ac:spMkLst>
            <pc:docMk/>
            <pc:sldMk cId="1986930515" sldId="264"/>
            <ac:spMk id="28" creationId="{B9AB2A6F-AB1B-4947-B2D2-987F3D635C15}"/>
          </ac:spMkLst>
        </pc:spChg>
      </pc:sldChg>
      <pc:sldChg chg="del">
        <pc:chgData name="Arnaud Affergan" userId="dbd3e6f4-8cd7-443e-b5f9-a4238e16ad3a" providerId="ADAL" clId="{FC9BF9D7-CCDA-45D2-906C-F6EA5283D436}" dt="2025-10-07T16:41:03.156" v="2437" actId="47"/>
        <pc:sldMkLst>
          <pc:docMk/>
          <pc:sldMk cId="2553631295" sldId="266"/>
        </pc:sldMkLst>
      </pc:sldChg>
      <pc:sldChg chg="addSp delSp modSp mod modClrScheme chgLayout">
        <pc:chgData name="Arnaud Affergan" userId="dbd3e6f4-8cd7-443e-b5f9-a4238e16ad3a" providerId="ADAL" clId="{FC9BF9D7-CCDA-45D2-906C-F6EA5283D436}" dt="2025-10-07T16:54:04.160" v="3035" actId="2711"/>
        <pc:sldMkLst>
          <pc:docMk/>
          <pc:sldMk cId="3321993556" sldId="267"/>
        </pc:sldMkLst>
        <pc:spChg chg="add del mod ord">
          <ac:chgData name="Arnaud Affergan" userId="dbd3e6f4-8cd7-443e-b5f9-a4238e16ad3a" providerId="ADAL" clId="{FC9BF9D7-CCDA-45D2-906C-F6EA5283D436}" dt="2025-10-07T16:47:09.358" v="2894" actId="478"/>
          <ac:spMkLst>
            <pc:docMk/>
            <pc:sldMk cId="3321993556" sldId="267"/>
            <ac:spMk id="2" creationId="{70117384-9EEC-D2CF-A814-459644A7454C}"/>
          </ac:spMkLst>
        </pc:spChg>
        <pc:spChg chg="del mod ord">
          <ac:chgData name="Arnaud Affergan" userId="dbd3e6f4-8cd7-443e-b5f9-a4238e16ad3a" providerId="ADAL" clId="{FC9BF9D7-CCDA-45D2-906C-F6EA5283D436}" dt="2025-10-07T16:47:43.923" v="2909" actId="478"/>
          <ac:spMkLst>
            <pc:docMk/>
            <pc:sldMk cId="3321993556" sldId="267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7:12.648" v="2896"/>
          <ac:spMkLst>
            <pc:docMk/>
            <pc:sldMk cId="3321993556" sldId="267"/>
            <ac:spMk id="4" creationId="{5858A1E0-6811-13A8-C02C-FEE6001277A3}"/>
          </ac:spMkLst>
        </pc:spChg>
        <pc:spChg chg="del">
          <ac:chgData name="Arnaud Affergan" userId="dbd3e6f4-8cd7-443e-b5f9-a4238e16ad3a" providerId="ADAL" clId="{FC9BF9D7-CCDA-45D2-906C-F6EA5283D436}" dt="2025-10-07T16:47:23.153" v="2899" actId="478"/>
          <ac:spMkLst>
            <pc:docMk/>
            <pc:sldMk cId="3321993556" sldId="267"/>
            <ac:spMk id="9" creationId="{E1B7B859-3B19-AA48-AC20-56D43EEB1EC8}"/>
          </ac:spMkLst>
        </pc:spChg>
        <pc:spChg chg="del">
          <ac:chgData name="Arnaud Affergan" userId="dbd3e6f4-8cd7-443e-b5f9-a4238e16ad3a" providerId="ADAL" clId="{FC9BF9D7-CCDA-45D2-906C-F6EA5283D436}" dt="2025-10-07T16:47:06.482" v="2893" actId="478"/>
          <ac:spMkLst>
            <pc:docMk/>
            <pc:sldMk cId="3321993556" sldId="267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7:11.273" v="2895" actId="478"/>
          <ac:spMkLst>
            <pc:docMk/>
            <pc:sldMk cId="3321993556" sldId="267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47:05.125" v="2892" actId="478"/>
          <ac:spMkLst>
            <pc:docMk/>
            <pc:sldMk cId="3321993556" sldId="267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4:04.160" v="3035" actId="2711"/>
          <ac:graphicFrameMkLst>
            <pc:docMk/>
            <pc:sldMk cId="3321993556" sldId="267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7:14.605" v="2897" actId="478"/>
          <ac:picMkLst>
            <pc:docMk/>
            <pc:sldMk cId="3321993556" sldId="267"/>
            <ac:picMk id="36" creationId="{7BE98EB6-5048-1A49-95DB-9DE0CAB0C736}"/>
          </ac:picMkLst>
        </pc:picChg>
      </pc:sldChg>
      <pc:sldChg chg="addSp delSp modSp mod modClrScheme chgLayout">
        <pc:chgData name="Arnaud Affergan" userId="dbd3e6f4-8cd7-443e-b5f9-a4238e16ad3a" providerId="ADAL" clId="{FC9BF9D7-CCDA-45D2-906C-F6EA5283D436}" dt="2025-10-07T16:54:09.262" v="3036" actId="2711"/>
        <pc:sldMkLst>
          <pc:docMk/>
          <pc:sldMk cId="1230080901" sldId="268"/>
        </pc:sldMkLst>
        <pc:spChg chg="add del mod ord">
          <ac:chgData name="Arnaud Affergan" userId="dbd3e6f4-8cd7-443e-b5f9-a4238e16ad3a" providerId="ADAL" clId="{FC9BF9D7-CCDA-45D2-906C-F6EA5283D436}" dt="2025-10-07T16:47:30.909" v="2902" actId="478"/>
          <ac:spMkLst>
            <pc:docMk/>
            <pc:sldMk cId="1230080901" sldId="268"/>
            <ac:spMk id="2" creationId="{FD13BA60-A8AD-FE3A-633D-399DF7C54E89}"/>
          </ac:spMkLst>
        </pc:spChg>
        <pc:spChg chg="del mod ord">
          <ac:chgData name="Arnaud Affergan" userId="dbd3e6f4-8cd7-443e-b5f9-a4238e16ad3a" providerId="ADAL" clId="{FC9BF9D7-CCDA-45D2-906C-F6EA5283D436}" dt="2025-10-07T16:47:40.736" v="2907" actId="478"/>
          <ac:spMkLst>
            <pc:docMk/>
            <pc:sldMk cId="1230080901" sldId="268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7:35.880" v="2905"/>
          <ac:spMkLst>
            <pc:docMk/>
            <pc:sldMk cId="1230080901" sldId="268"/>
            <ac:spMk id="5" creationId="{3E35BC06-8956-6DE6-DD00-F93E8AB44A35}"/>
          </ac:spMkLst>
        </pc:spChg>
        <pc:spChg chg="del">
          <ac:chgData name="Arnaud Affergan" userId="dbd3e6f4-8cd7-443e-b5f9-a4238e16ad3a" providerId="ADAL" clId="{FC9BF9D7-CCDA-45D2-906C-F6EA5283D436}" dt="2025-10-07T16:47:37.757" v="2906" actId="478"/>
          <ac:spMkLst>
            <pc:docMk/>
            <pc:sldMk cId="1230080901" sldId="268"/>
            <ac:spMk id="9" creationId="{E1B7B859-3B19-AA48-AC20-56D43EEB1EC8}"/>
          </ac:spMkLst>
        </pc:spChg>
        <pc:spChg chg="del">
          <ac:chgData name="Arnaud Affergan" userId="dbd3e6f4-8cd7-443e-b5f9-a4238e16ad3a" providerId="ADAL" clId="{FC9BF9D7-CCDA-45D2-906C-F6EA5283D436}" dt="2025-10-07T16:47:31.921" v="2903" actId="478"/>
          <ac:spMkLst>
            <pc:docMk/>
            <pc:sldMk cId="1230080901" sldId="268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7:34.035" v="2904" actId="478"/>
          <ac:spMkLst>
            <pc:docMk/>
            <pc:sldMk cId="1230080901" sldId="268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47:27.746" v="2900" actId="478"/>
          <ac:spMkLst>
            <pc:docMk/>
            <pc:sldMk cId="1230080901" sldId="268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4:09.262" v="3036" actId="2711"/>
          <ac:graphicFrameMkLst>
            <pc:docMk/>
            <pc:sldMk cId="1230080901" sldId="268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7:29.311" v="2901" actId="478"/>
          <ac:picMkLst>
            <pc:docMk/>
            <pc:sldMk cId="1230080901" sldId="268"/>
            <ac:picMk id="36" creationId="{7BE98EB6-5048-1A49-95DB-9DE0CAB0C736}"/>
          </ac:picMkLst>
        </pc:picChg>
      </pc:sldChg>
      <pc:sldChg chg="addSp delSp modSp mod modClrScheme chgLayout">
        <pc:chgData name="Arnaud Affergan" userId="dbd3e6f4-8cd7-443e-b5f9-a4238e16ad3a" providerId="ADAL" clId="{FC9BF9D7-CCDA-45D2-906C-F6EA5283D436}" dt="2025-10-07T16:54:15.562" v="3037" actId="2711"/>
        <pc:sldMkLst>
          <pc:docMk/>
          <pc:sldMk cId="1035016712" sldId="269"/>
        </pc:sldMkLst>
        <pc:spChg chg="add del mod ord">
          <ac:chgData name="Arnaud Affergan" userId="dbd3e6f4-8cd7-443e-b5f9-a4238e16ad3a" providerId="ADAL" clId="{FC9BF9D7-CCDA-45D2-906C-F6EA5283D436}" dt="2025-10-07T16:47:53.928" v="2914" actId="478"/>
          <ac:spMkLst>
            <pc:docMk/>
            <pc:sldMk cId="1035016712" sldId="269"/>
            <ac:spMk id="2" creationId="{FE81E18C-14B9-7B76-D605-3806EBEDEB26}"/>
          </ac:spMkLst>
        </pc:spChg>
        <pc:spChg chg="del mod ord">
          <ac:chgData name="Arnaud Affergan" userId="dbd3e6f4-8cd7-443e-b5f9-a4238e16ad3a" providerId="ADAL" clId="{FC9BF9D7-CCDA-45D2-906C-F6EA5283D436}" dt="2025-10-07T16:47:42.548" v="2908" actId="478"/>
          <ac:spMkLst>
            <pc:docMk/>
            <pc:sldMk cId="1035016712" sldId="269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7:59.164" v="2917"/>
          <ac:spMkLst>
            <pc:docMk/>
            <pc:sldMk cId="1035016712" sldId="269"/>
            <ac:spMk id="4" creationId="{57AAE20D-458A-1F33-ED14-CFA9E9357C9E}"/>
          </ac:spMkLst>
        </pc:spChg>
        <pc:spChg chg="del">
          <ac:chgData name="Arnaud Affergan" userId="dbd3e6f4-8cd7-443e-b5f9-a4238e16ad3a" providerId="ADAL" clId="{FC9BF9D7-CCDA-45D2-906C-F6EA5283D436}" dt="2025-10-07T16:48:24.769" v="2928" actId="478"/>
          <ac:spMkLst>
            <pc:docMk/>
            <pc:sldMk cId="1035016712" sldId="269"/>
            <ac:spMk id="9" creationId="{E1B7B859-3B19-AA48-AC20-56D43EEB1EC8}"/>
          </ac:spMkLst>
        </pc:spChg>
        <pc:spChg chg="del">
          <ac:chgData name="Arnaud Affergan" userId="dbd3e6f4-8cd7-443e-b5f9-a4238e16ad3a" providerId="ADAL" clId="{FC9BF9D7-CCDA-45D2-906C-F6EA5283D436}" dt="2025-10-07T16:47:55.986" v="2915" actId="478"/>
          <ac:spMkLst>
            <pc:docMk/>
            <pc:sldMk cId="1035016712" sldId="269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7:57.827" v="2916" actId="478"/>
          <ac:spMkLst>
            <pc:docMk/>
            <pc:sldMk cId="1035016712" sldId="269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47:51.534" v="2912" actId="478"/>
          <ac:spMkLst>
            <pc:docMk/>
            <pc:sldMk cId="1035016712" sldId="269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4:15.562" v="3037" actId="2711"/>
          <ac:graphicFrameMkLst>
            <pc:docMk/>
            <pc:sldMk cId="1035016712" sldId="269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7:52.470" v="2913" actId="478"/>
          <ac:picMkLst>
            <pc:docMk/>
            <pc:sldMk cId="1035016712" sldId="269"/>
            <ac:picMk id="36" creationId="{7BE98EB6-5048-1A49-95DB-9DE0CAB0C736}"/>
          </ac:picMkLst>
        </pc:picChg>
      </pc:sldChg>
      <pc:sldChg chg="addSp delSp modSp mod modClrScheme chgLayout">
        <pc:chgData name="Arnaud Affergan" userId="dbd3e6f4-8cd7-443e-b5f9-a4238e16ad3a" providerId="ADAL" clId="{FC9BF9D7-CCDA-45D2-906C-F6EA5283D436}" dt="2025-10-07T16:54:21.086" v="3039" actId="14734"/>
        <pc:sldMkLst>
          <pc:docMk/>
          <pc:sldMk cId="4012162584" sldId="270"/>
        </pc:sldMkLst>
        <pc:spChg chg="add del mod ord">
          <ac:chgData name="Arnaud Affergan" userId="dbd3e6f4-8cd7-443e-b5f9-a4238e16ad3a" providerId="ADAL" clId="{FC9BF9D7-CCDA-45D2-906C-F6EA5283D436}" dt="2025-10-07T16:48:40.740" v="2937" actId="478"/>
          <ac:spMkLst>
            <pc:docMk/>
            <pc:sldMk cId="4012162584" sldId="270"/>
            <ac:spMk id="2" creationId="{4FCF27CA-A8BA-9FB7-E102-3F9C19FC16EC}"/>
          </ac:spMkLst>
        </pc:spChg>
        <pc:spChg chg="del mod ord">
          <ac:chgData name="Arnaud Affergan" userId="dbd3e6f4-8cd7-443e-b5f9-a4238e16ad3a" providerId="ADAL" clId="{FC9BF9D7-CCDA-45D2-906C-F6EA5283D436}" dt="2025-10-07T16:48:35.033" v="2933" actId="478"/>
          <ac:spMkLst>
            <pc:docMk/>
            <pc:sldMk cId="4012162584" sldId="270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8:45.912" v="2940"/>
          <ac:spMkLst>
            <pc:docMk/>
            <pc:sldMk cId="4012162584" sldId="270"/>
            <ac:spMk id="5" creationId="{4B020B89-C887-E34A-A436-F79C331D710C}"/>
          </ac:spMkLst>
        </pc:spChg>
        <pc:spChg chg="del">
          <ac:chgData name="Arnaud Affergan" userId="dbd3e6f4-8cd7-443e-b5f9-a4238e16ad3a" providerId="ADAL" clId="{FC9BF9D7-CCDA-45D2-906C-F6EA5283D436}" dt="2025-10-07T16:48:27" v="2929" actId="478"/>
          <ac:spMkLst>
            <pc:docMk/>
            <pc:sldMk cId="4012162584" sldId="270"/>
            <ac:spMk id="9" creationId="{E1B7B859-3B19-AA48-AC20-56D43EEB1EC8}"/>
          </ac:spMkLst>
        </pc:spChg>
        <pc:spChg chg="del">
          <ac:chgData name="Arnaud Affergan" userId="dbd3e6f4-8cd7-443e-b5f9-a4238e16ad3a" providerId="ADAL" clId="{FC9BF9D7-CCDA-45D2-906C-F6EA5283D436}" dt="2025-10-07T16:48:42.679" v="2938" actId="478"/>
          <ac:spMkLst>
            <pc:docMk/>
            <pc:sldMk cId="4012162584" sldId="270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8:44.376" v="2939" actId="478"/>
          <ac:spMkLst>
            <pc:docMk/>
            <pc:sldMk cId="4012162584" sldId="270"/>
            <ac:spMk id="19" creationId="{C0E0A76F-9ADD-FB40-82EA-CB21C39DB1A6}"/>
          </ac:spMkLst>
        </pc:spChg>
        <pc:spChg chg="del mod">
          <ac:chgData name="Arnaud Affergan" userId="dbd3e6f4-8cd7-443e-b5f9-a4238e16ad3a" providerId="ADAL" clId="{FC9BF9D7-CCDA-45D2-906C-F6EA5283D436}" dt="2025-10-07T16:48:37.833" v="2935" actId="478"/>
          <ac:spMkLst>
            <pc:docMk/>
            <pc:sldMk cId="4012162584" sldId="270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4:21.086" v="3039" actId="14734"/>
          <ac:graphicFrameMkLst>
            <pc:docMk/>
            <pc:sldMk cId="4012162584" sldId="270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8:39.328" v="2936" actId="478"/>
          <ac:picMkLst>
            <pc:docMk/>
            <pc:sldMk cId="4012162584" sldId="270"/>
            <ac:picMk id="36" creationId="{7BE98EB6-5048-1A49-95DB-9DE0CAB0C736}"/>
          </ac:picMkLst>
        </pc:picChg>
      </pc:sldChg>
      <pc:sldChg chg="addSp delSp modSp mod modClrScheme chgLayout">
        <pc:chgData name="Arnaud Affergan" userId="dbd3e6f4-8cd7-443e-b5f9-a4238e16ad3a" providerId="ADAL" clId="{FC9BF9D7-CCDA-45D2-906C-F6EA5283D436}" dt="2025-10-07T16:55:34.936" v="3040" actId="2711"/>
        <pc:sldMkLst>
          <pc:docMk/>
          <pc:sldMk cId="1087029337" sldId="271"/>
        </pc:sldMkLst>
        <pc:spChg chg="add del mod ord">
          <ac:chgData name="Arnaud Affergan" userId="dbd3e6f4-8cd7-443e-b5f9-a4238e16ad3a" providerId="ADAL" clId="{FC9BF9D7-CCDA-45D2-906C-F6EA5283D436}" dt="2025-10-07T16:48:55.293" v="2944" actId="478"/>
          <ac:spMkLst>
            <pc:docMk/>
            <pc:sldMk cId="1087029337" sldId="271"/>
            <ac:spMk id="2" creationId="{A5690E21-D841-5481-769C-2592C5946A77}"/>
          </ac:spMkLst>
        </pc:spChg>
        <pc:spChg chg="del mod ord">
          <ac:chgData name="Arnaud Affergan" userId="dbd3e6f4-8cd7-443e-b5f9-a4238e16ad3a" providerId="ADAL" clId="{FC9BF9D7-CCDA-45D2-906C-F6EA5283D436}" dt="2025-10-07T16:49:10.020" v="2949" actId="478"/>
          <ac:spMkLst>
            <pc:docMk/>
            <pc:sldMk cId="1087029337" sldId="271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49:17.043" v="2953"/>
          <ac:spMkLst>
            <pc:docMk/>
            <pc:sldMk cId="1087029337" sldId="271"/>
            <ac:spMk id="4" creationId="{485F8C15-90C2-E116-133C-2327AEBD4614}"/>
          </ac:spMkLst>
        </pc:spChg>
        <pc:spChg chg="del">
          <ac:chgData name="Arnaud Affergan" userId="dbd3e6f4-8cd7-443e-b5f9-a4238e16ad3a" providerId="ADAL" clId="{FC9BF9D7-CCDA-45D2-906C-F6EA5283D436}" dt="2025-10-07T16:49:02.252" v="2947" actId="478"/>
          <ac:spMkLst>
            <pc:docMk/>
            <pc:sldMk cId="1087029337" sldId="271"/>
            <ac:spMk id="9" creationId="{E1B7B859-3B19-AA48-AC20-56D43EEB1EC8}"/>
          </ac:spMkLst>
        </pc:spChg>
        <pc:spChg chg="del mod">
          <ac:chgData name="Arnaud Affergan" userId="dbd3e6f4-8cd7-443e-b5f9-a4238e16ad3a" providerId="ADAL" clId="{FC9BF9D7-CCDA-45D2-906C-F6EA5283D436}" dt="2025-10-07T16:48:54.169" v="2943" actId="478"/>
          <ac:spMkLst>
            <pc:docMk/>
            <pc:sldMk cId="1087029337" sldId="271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48:57.035" v="2945" actId="478"/>
          <ac:spMkLst>
            <pc:docMk/>
            <pc:sldMk cId="1087029337" sldId="271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48:51.768" v="2941" actId="478"/>
          <ac:spMkLst>
            <pc:docMk/>
            <pc:sldMk cId="1087029337" sldId="271"/>
            <ac:spMk id="28" creationId="{46FC6038-7AE2-5545-B9B0-0C291CB689C1}"/>
          </ac:spMkLst>
        </pc:spChg>
        <pc:graphicFrameChg chg="modGraphic">
          <ac:chgData name="Arnaud Affergan" userId="dbd3e6f4-8cd7-443e-b5f9-a4238e16ad3a" providerId="ADAL" clId="{FC9BF9D7-CCDA-45D2-906C-F6EA5283D436}" dt="2025-10-07T16:55:34.936" v="3040" actId="2711"/>
          <ac:graphicFrameMkLst>
            <pc:docMk/>
            <pc:sldMk cId="1087029337" sldId="271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48:59.099" v="2946" actId="478"/>
          <ac:picMkLst>
            <pc:docMk/>
            <pc:sldMk cId="1087029337" sldId="271"/>
            <ac:picMk id="36" creationId="{7BE98EB6-5048-1A49-95DB-9DE0CAB0C736}"/>
          </ac:picMkLst>
        </pc:picChg>
      </pc:sldChg>
      <pc:sldChg chg="addSp modSp del mod modClrScheme chgLayout">
        <pc:chgData name="Arnaud Affergan" userId="dbd3e6f4-8cd7-443e-b5f9-a4238e16ad3a" providerId="ADAL" clId="{FC9BF9D7-CCDA-45D2-906C-F6EA5283D436}" dt="2025-10-07T16:49:22.747" v="2954" actId="47"/>
        <pc:sldMkLst>
          <pc:docMk/>
          <pc:sldMk cId="4040784927" sldId="272"/>
        </pc:sldMkLst>
        <pc:spChg chg="add mod ord">
          <ac:chgData name="Arnaud Affergan" userId="dbd3e6f4-8cd7-443e-b5f9-a4238e16ad3a" providerId="ADAL" clId="{FC9BF9D7-CCDA-45D2-906C-F6EA5283D436}" dt="2025-10-07T16:46:02.858" v="2864" actId="700"/>
          <ac:spMkLst>
            <pc:docMk/>
            <pc:sldMk cId="4040784927" sldId="272"/>
            <ac:spMk id="2" creationId="{C7DA26E3-78E2-90E9-4577-683835E1D6AF}"/>
          </ac:spMkLst>
        </pc:spChg>
        <pc:spChg chg="mod ord">
          <ac:chgData name="Arnaud Affergan" userId="dbd3e6f4-8cd7-443e-b5f9-a4238e16ad3a" providerId="ADAL" clId="{FC9BF9D7-CCDA-45D2-906C-F6EA5283D436}" dt="2025-10-07T16:46:02.858" v="2864" actId="700"/>
          <ac:spMkLst>
            <pc:docMk/>
            <pc:sldMk cId="4040784927" sldId="272"/>
            <ac:spMk id="3" creationId="{FA35DC1F-7FB8-A041-8368-F79E01C4B68E}"/>
          </ac:spMkLst>
        </pc:spChg>
      </pc:sldChg>
      <pc:sldChg chg="addSp delSp modSp mod modClrScheme chgLayout">
        <pc:chgData name="Arnaud Affergan" userId="dbd3e6f4-8cd7-443e-b5f9-a4238e16ad3a" providerId="ADAL" clId="{FC9BF9D7-CCDA-45D2-906C-F6EA5283D436}" dt="2025-10-07T16:55:40.454" v="3041" actId="2711"/>
        <pc:sldMkLst>
          <pc:docMk/>
          <pc:sldMk cId="3965036978" sldId="273"/>
        </pc:sldMkLst>
        <pc:spChg chg="add del mod ord">
          <ac:chgData name="Arnaud Affergan" userId="dbd3e6f4-8cd7-443e-b5f9-a4238e16ad3a" providerId="ADAL" clId="{FC9BF9D7-CCDA-45D2-906C-F6EA5283D436}" dt="2025-10-07T16:50:05.163" v="2966" actId="478"/>
          <ac:spMkLst>
            <pc:docMk/>
            <pc:sldMk cId="3965036978" sldId="273"/>
            <ac:spMk id="2" creationId="{9F471CFE-F9F7-FC31-D4A4-5BADC0B72211}"/>
          </ac:spMkLst>
        </pc:spChg>
        <pc:spChg chg="del mod ord">
          <ac:chgData name="Arnaud Affergan" userId="dbd3e6f4-8cd7-443e-b5f9-a4238e16ad3a" providerId="ADAL" clId="{FC9BF9D7-CCDA-45D2-906C-F6EA5283D436}" dt="2025-10-07T16:50:12.954" v="2971" actId="478"/>
          <ac:spMkLst>
            <pc:docMk/>
            <pc:sldMk cId="3965036978" sldId="273"/>
            <ac:spMk id="3" creationId="{FA35DC1F-7FB8-A041-8368-F79E01C4B68E}"/>
          </ac:spMkLst>
        </pc:spChg>
        <pc:spChg chg="add mod">
          <ac:chgData name="Arnaud Affergan" userId="dbd3e6f4-8cd7-443e-b5f9-a4238e16ad3a" providerId="ADAL" clId="{FC9BF9D7-CCDA-45D2-906C-F6EA5283D436}" dt="2025-10-07T16:50:09.526" v="2970"/>
          <ac:spMkLst>
            <pc:docMk/>
            <pc:sldMk cId="3965036978" sldId="273"/>
            <ac:spMk id="5" creationId="{4CF44421-1106-DF87-1618-175E80BAF883}"/>
          </ac:spMkLst>
        </pc:spChg>
        <pc:spChg chg="del">
          <ac:chgData name="Arnaud Affergan" userId="dbd3e6f4-8cd7-443e-b5f9-a4238e16ad3a" providerId="ADAL" clId="{FC9BF9D7-CCDA-45D2-906C-F6EA5283D436}" dt="2025-10-07T16:52:26.369" v="3005" actId="478"/>
          <ac:spMkLst>
            <pc:docMk/>
            <pc:sldMk cId="3965036978" sldId="273"/>
            <ac:spMk id="9" creationId="{E1B7B859-3B19-AA48-AC20-56D43EEB1EC8}"/>
          </ac:spMkLst>
        </pc:spChg>
        <pc:spChg chg="del mod">
          <ac:chgData name="Arnaud Affergan" userId="dbd3e6f4-8cd7-443e-b5f9-a4238e16ad3a" providerId="ADAL" clId="{FC9BF9D7-CCDA-45D2-906C-F6EA5283D436}" dt="2025-10-07T16:50:06.667" v="2968" actId="478"/>
          <ac:spMkLst>
            <pc:docMk/>
            <pc:sldMk cId="3965036978" sldId="273"/>
            <ac:spMk id="18" creationId="{7EBDBF6B-88D4-1F4D-BD02-CBAF73553D4C}"/>
          </ac:spMkLst>
        </pc:spChg>
        <pc:spChg chg="del">
          <ac:chgData name="Arnaud Affergan" userId="dbd3e6f4-8cd7-443e-b5f9-a4238e16ad3a" providerId="ADAL" clId="{FC9BF9D7-CCDA-45D2-906C-F6EA5283D436}" dt="2025-10-07T16:50:08.068" v="2969" actId="478"/>
          <ac:spMkLst>
            <pc:docMk/>
            <pc:sldMk cId="3965036978" sldId="273"/>
            <ac:spMk id="19" creationId="{C0E0A76F-9ADD-FB40-82EA-CB21C39DB1A6}"/>
          </ac:spMkLst>
        </pc:spChg>
        <pc:spChg chg="del">
          <ac:chgData name="Arnaud Affergan" userId="dbd3e6f4-8cd7-443e-b5f9-a4238e16ad3a" providerId="ADAL" clId="{FC9BF9D7-CCDA-45D2-906C-F6EA5283D436}" dt="2025-10-07T16:50:01.666" v="2965" actId="478"/>
          <ac:spMkLst>
            <pc:docMk/>
            <pc:sldMk cId="3965036978" sldId="273"/>
            <ac:spMk id="28" creationId="{46FC6038-7AE2-5545-B9B0-0C291CB689C1}"/>
          </ac:spMkLst>
        </pc:spChg>
        <pc:graphicFrameChg chg="mod modGraphic">
          <ac:chgData name="Arnaud Affergan" userId="dbd3e6f4-8cd7-443e-b5f9-a4238e16ad3a" providerId="ADAL" clId="{FC9BF9D7-CCDA-45D2-906C-F6EA5283D436}" dt="2025-10-07T16:55:40.454" v="3041" actId="2711"/>
          <ac:graphicFrameMkLst>
            <pc:docMk/>
            <pc:sldMk cId="3965036978" sldId="273"/>
            <ac:graphicFrameMk id="15" creationId="{1854A1AF-19BC-AA46-B9AE-F58EF968F050}"/>
          </ac:graphicFrameMkLst>
        </pc:graphicFrameChg>
        <pc:picChg chg="del">
          <ac:chgData name="Arnaud Affergan" userId="dbd3e6f4-8cd7-443e-b5f9-a4238e16ad3a" providerId="ADAL" clId="{FC9BF9D7-CCDA-45D2-906C-F6EA5283D436}" dt="2025-10-07T16:50:01.048" v="2964" actId="478"/>
          <ac:picMkLst>
            <pc:docMk/>
            <pc:sldMk cId="3965036978" sldId="273"/>
            <ac:picMk id="36" creationId="{7BE98EB6-5048-1A49-95DB-9DE0CAB0C736}"/>
          </ac:picMkLst>
        </pc:picChg>
      </pc:sldChg>
      <pc:sldChg chg="addSp delSp modSp add mod">
        <pc:chgData name="Arnaud Affergan" userId="dbd3e6f4-8cd7-443e-b5f9-a4238e16ad3a" providerId="ADAL" clId="{FC9BF9D7-CCDA-45D2-906C-F6EA5283D436}" dt="2025-10-07T16:53:06.650" v="3022" actId="20577"/>
        <pc:sldMkLst>
          <pc:docMk/>
          <pc:sldMk cId="1088801601" sldId="2142532310"/>
        </pc:sldMkLst>
        <pc:spChg chg="mod">
          <ac:chgData name="Arnaud Affergan" userId="dbd3e6f4-8cd7-443e-b5f9-a4238e16ad3a" providerId="ADAL" clId="{FC9BF9D7-CCDA-45D2-906C-F6EA5283D436}" dt="2025-10-07T16:45:40.092" v="2861" actId="313"/>
          <ac:spMkLst>
            <pc:docMk/>
            <pc:sldMk cId="1088801601" sldId="2142532310"/>
            <ac:spMk id="4" creationId="{1EA3B90A-EA92-6C44-9E95-5B126A611A66}"/>
          </ac:spMkLst>
        </pc:spChg>
        <pc:spChg chg="mod">
          <ac:chgData name="Arnaud Affergan" userId="dbd3e6f4-8cd7-443e-b5f9-a4238e16ad3a" providerId="ADAL" clId="{FC9BF9D7-CCDA-45D2-906C-F6EA5283D436}" dt="2025-10-07T16:53:06.650" v="3022" actId="20577"/>
          <ac:spMkLst>
            <pc:docMk/>
            <pc:sldMk cId="1088801601" sldId="2142532310"/>
            <ac:spMk id="8" creationId="{56491B2C-0422-0D5F-9D9E-D3E43EE9D5C0}"/>
          </ac:spMkLst>
        </pc:spChg>
        <pc:spChg chg="del mod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2" creationId="{435ED985-5202-B384-6C1F-4CE9D5397A72}"/>
          </ac:spMkLst>
        </pc:spChg>
        <pc:spChg chg="del mod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3" creationId="{9BF11094-21C2-722E-CEA7-454E24E3D1AE}"/>
          </ac:spMkLst>
        </pc:spChg>
        <pc:spChg chg="del mod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4" creationId="{13DDD54D-0CA7-E74B-4594-6C77040A7AEC}"/>
          </ac:spMkLst>
        </pc:spChg>
        <pc:spChg chg="del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6" creationId="{B5D84A0D-8A5B-7235-F67C-D07E24CF0854}"/>
          </ac:spMkLst>
        </pc:spChg>
        <pc:spChg chg="del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7" creationId="{FC7592F6-3739-3F8A-AC40-0AF93C60075E}"/>
          </ac:spMkLst>
        </pc:spChg>
        <pc:spChg chg="del mod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18" creationId="{04C219BF-42AB-5E0D-DA6A-F424872D7E58}"/>
          </ac:spMkLst>
        </pc:spChg>
        <pc:spChg chg="del mod">
          <ac:chgData name="Arnaud Affergan" userId="dbd3e6f4-8cd7-443e-b5f9-a4238e16ad3a" providerId="ADAL" clId="{FC9BF9D7-CCDA-45D2-906C-F6EA5283D436}" dt="2025-10-07T16:43:44.190" v="2775" actId="21"/>
          <ac:spMkLst>
            <pc:docMk/>
            <pc:sldMk cId="1088801601" sldId="2142532310"/>
            <ac:spMk id="22" creationId="{8CDE42D5-37F8-0DCB-77C9-F9B3473CC5E4}"/>
          </ac:spMkLst>
        </pc:spChg>
        <pc:picChg chg="del">
          <ac:chgData name="Arnaud Affergan" userId="dbd3e6f4-8cd7-443e-b5f9-a4238e16ad3a" providerId="ADAL" clId="{FC9BF9D7-CCDA-45D2-906C-F6EA5283D436}" dt="2025-10-07T16:43:44.190" v="2775" actId="21"/>
          <ac:picMkLst>
            <pc:docMk/>
            <pc:sldMk cId="1088801601" sldId="2142532310"/>
            <ac:picMk id="2" creationId="{3EDA5A6D-2592-4A1A-8A77-7DDF7C9DDD2E}"/>
          </ac:picMkLst>
        </pc:picChg>
        <pc:picChg chg="add del mod">
          <ac:chgData name="Arnaud Affergan" userId="dbd3e6f4-8cd7-443e-b5f9-a4238e16ad3a" providerId="ADAL" clId="{FC9BF9D7-CCDA-45D2-906C-F6EA5283D436}" dt="2025-10-07T16:22:42.624" v="1567" actId="478"/>
          <ac:picMkLst>
            <pc:docMk/>
            <pc:sldMk cId="1088801601" sldId="2142532310"/>
            <ac:picMk id="5" creationId="{0701A2C1-8B3C-4068-A997-36E497E24AAD}"/>
          </ac:picMkLst>
        </pc:picChg>
        <pc:picChg chg="del">
          <ac:chgData name="Arnaud Affergan" userId="dbd3e6f4-8cd7-443e-b5f9-a4238e16ad3a" providerId="ADAL" clId="{FC9BF9D7-CCDA-45D2-906C-F6EA5283D436}" dt="2025-10-07T16:43:44.190" v="2775" actId="21"/>
          <ac:picMkLst>
            <pc:docMk/>
            <pc:sldMk cId="1088801601" sldId="2142532310"/>
            <ac:picMk id="11" creationId="{EEEAF287-972E-BB5E-037C-99C88B9197A4}"/>
          </ac:picMkLst>
        </pc:picChg>
        <pc:picChg chg="mod">
          <ac:chgData name="Arnaud Affergan" userId="dbd3e6f4-8cd7-443e-b5f9-a4238e16ad3a" providerId="ADAL" clId="{FC9BF9D7-CCDA-45D2-906C-F6EA5283D436}" dt="2025-10-07T16:40:26.946" v="2398" actId="1076"/>
          <ac:picMkLst>
            <pc:docMk/>
            <pc:sldMk cId="1088801601" sldId="2142532310"/>
            <ac:picMk id="21" creationId="{BA0BDDF2-43FF-E903-E908-A456B825C566}"/>
          </ac:picMkLst>
        </pc:picChg>
        <pc:picChg chg="del mod">
          <ac:chgData name="Arnaud Affergan" userId="dbd3e6f4-8cd7-443e-b5f9-a4238e16ad3a" providerId="ADAL" clId="{FC9BF9D7-CCDA-45D2-906C-F6EA5283D436}" dt="2025-10-07T16:43:44.190" v="2775" actId="21"/>
          <ac:picMkLst>
            <pc:docMk/>
            <pc:sldMk cId="1088801601" sldId="2142532310"/>
            <ac:picMk id="23" creationId="{CA9ED96C-B5B6-AA3C-3644-154DFCCE437E}"/>
          </ac:picMkLst>
        </pc:picChg>
        <pc:picChg chg="del">
          <ac:chgData name="Arnaud Affergan" userId="dbd3e6f4-8cd7-443e-b5f9-a4238e16ad3a" providerId="ADAL" clId="{FC9BF9D7-CCDA-45D2-906C-F6EA5283D436}" dt="2025-10-07T16:22:25.020" v="1562" actId="478"/>
          <ac:picMkLst>
            <pc:docMk/>
            <pc:sldMk cId="1088801601" sldId="2142532310"/>
            <ac:picMk id="2050" creationId="{967C5BAF-CA84-4C29-83B3-5D7C38E694BD}"/>
          </ac:picMkLst>
        </pc:picChg>
        <pc:picChg chg="del">
          <ac:chgData name="Arnaud Affergan" userId="dbd3e6f4-8cd7-443e-b5f9-a4238e16ad3a" providerId="ADAL" clId="{FC9BF9D7-CCDA-45D2-906C-F6EA5283D436}" dt="2025-10-07T16:22:26.100" v="1563" actId="478"/>
          <ac:picMkLst>
            <pc:docMk/>
            <pc:sldMk cId="1088801601" sldId="2142532310"/>
            <ac:picMk id="2054" creationId="{A24A12D9-F13D-FB65-075A-2400EA001E83}"/>
          </ac:picMkLst>
        </pc:picChg>
        <pc:picChg chg="del">
          <ac:chgData name="Arnaud Affergan" userId="dbd3e6f4-8cd7-443e-b5f9-a4238e16ad3a" providerId="ADAL" clId="{FC9BF9D7-CCDA-45D2-906C-F6EA5283D436}" dt="2025-10-07T16:22:27.074" v="1564" actId="478"/>
          <ac:picMkLst>
            <pc:docMk/>
            <pc:sldMk cId="1088801601" sldId="2142532310"/>
            <ac:picMk id="2056" creationId="{0406DE44-345F-2DD5-E966-24723A1E0383}"/>
          </ac:picMkLst>
        </pc:picChg>
      </pc:sldChg>
    </pc:docChg>
  </pc:docChgLst>
  <pc:docChgLst>
    <pc:chgData name="Kenza Ollu" userId="S::kollu@rayonnance.fr::82a90e97-4cc9-498d-8678-b5be30643360" providerId="AD" clId="Web-{B0B0866B-0338-3EA3-3A52-1BC5C1398E6D}"/>
    <pc:docChg chg="modSld">
      <pc:chgData name="Kenza Ollu" userId="S::kollu@rayonnance.fr::82a90e97-4cc9-498d-8678-b5be30643360" providerId="AD" clId="Web-{B0B0866B-0338-3EA3-3A52-1BC5C1398E6D}" dt="2025-10-07T13:33:51.760" v="12" actId="20577"/>
      <pc:docMkLst>
        <pc:docMk/>
      </pc:docMkLst>
      <pc:sldChg chg="modSp">
        <pc:chgData name="Kenza Ollu" userId="S::kollu@rayonnance.fr::82a90e97-4cc9-498d-8678-b5be30643360" providerId="AD" clId="Web-{B0B0866B-0338-3EA3-3A52-1BC5C1398E6D}" dt="2025-10-07T13:33:51.760" v="12" actId="20577"/>
        <pc:sldMkLst>
          <pc:docMk/>
          <pc:sldMk cId="1986930515" sldId="264"/>
        </pc:sldMkLst>
        <pc:spChg chg="mod">
          <ac:chgData name="Kenza Ollu" userId="S::kollu@rayonnance.fr::82a90e97-4cc9-498d-8678-b5be30643360" providerId="AD" clId="Web-{B0B0866B-0338-3EA3-3A52-1BC5C1398E6D}" dt="2025-10-07T13:33:51.760" v="12" actId="20577"/>
          <ac:spMkLst>
            <pc:docMk/>
            <pc:sldMk cId="1986930515" sldId="264"/>
            <ac:spMk id="4" creationId="{1EA3B90A-EA92-6C44-9E95-5B126A611A66}"/>
          </ac:spMkLst>
        </pc:spChg>
        <pc:spChg chg="mod">
          <ac:chgData name="Kenza Ollu" userId="S::kollu@rayonnance.fr::82a90e97-4cc9-498d-8678-b5be30643360" providerId="AD" clId="Web-{B0B0866B-0338-3EA3-3A52-1BC5C1398E6D}" dt="2025-10-07T13:33:45.181" v="8" actId="14100"/>
          <ac:spMkLst>
            <pc:docMk/>
            <pc:sldMk cId="1986930515" sldId="264"/>
            <ac:spMk id="27" creationId="{512ED678-A5B9-3543-8CFC-1781FE6BCB23}"/>
          </ac:spMkLst>
        </pc:spChg>
      </pc:sldChg>
    </pc:docChg>
  </pc:docChgLst>
  <pc:docChgLst>
    <pc:chgData name="Kenza Ollu" userId="82a90e97-4cc9-498d-8678-b5be30643360" providerId="ADAL" clId="{EF024EE9-F3A4-46FE-B5E2-96A0004C7771}"/>
    <pc:docChg chg="undo custSel addSld modSld sldOrd">
      <pc:chgData name="Kenza Ollu" userId="82a90e97-4cc9-498d-8678-b5be30643360" providerId="ADAL" clId="{EF024EE9-F3A4-46FE-B5E2-96A0004C7771}" dt="2022-09-12T07:04:31.934" v="1281" actId="1035"/>
      <pc:docMkLst>
        <pc:docMk/>
      </pc:docMkLst>
      <pc:sldChg chg="addSp delSp modSp mod">
        <pc:chgData name="Kenza Ollu" userId="82a90e97-4cc9-498d-8678-b5be30643360" providerId="ADAL" clId="{EF024EE9-F3A4-46FE-B5E2-96A0004C7771}" dt="2022-09-12T05:02:11.014" v="210" actId="1076"/>
        <pc:sldMkLst>
          <pc:docMk/>
          <pc:sldMk cId="2376676528" sldId="259"/>
        </pc:sldMkLst>
      </pc:sldChg>
      <pc:sldChg chg="addSp modSp mod">
        <pc:chgData name="Kenza Ollu" userId="82a90e97-4cc9-498d-8678-b5be30643360" providerId="ADAL" clId="{EF024EE9-F3A4-46FE-B5E2-96A0004C7771}" dt="2022-09-12T07:04:31.934" v="1281" actId="1035"/>
        <pc:sldMkLst>
          <pc:docMk/>
          <pc:sldMk cId="2553631295" sldId="266"/>
        </pc:sldMkLst>
      </pc:sldChg>
      <pc:sldChg chg="addSp delSp modSp add mod">
        <pc:chgData name="Kenza Ollu" userId="82a90e97-4cc9-498d-8678-b5be30643360" providerId="ADAL" clId="{EF024EE9-F3A4-46FE-B5E2-96A0004C7771}" dt="2022-09-12T05:10:26.272" v="338" actId="1076"/>
        <pc:sldMkLst>
          <pc:docMk/>
          <pc:sldMk cId="3321993556" sldId="267"/>
        </pc:sldMkLst>
      </pc:sldChg>
      <pc:sldChg chg="addSp delSp modSp add mod">
        <pc:chgData name="Kenza Ollu" userId="82a90e97-4cc9-498d-8678-b5be30643360" providerId="ADAL" clId="{EF024EE9-F3A4-46FE-B5E2-96A0004C7771}" dt="2022-09-12T05:16:45.799" v="471" actId="1035"/>
        <pc:sldMkLst>
          <pc:docMk/>
          <pc:sldMk cId="1230080901" sldId="268"/>
        </pc:sldMkLst>
      </pc:sldChg>
      <pc:sldChg chg="addSp delSp modSp add mod">
        <pc:chgData name="Kenza Ollu" userId="82a90e97-4cc9-498d-8678-b5be30643360" providerId="ADAL" clId="{EF024EE9-F3A4-46FE-B5E2-96A0004C7771}" dt="2022-09-12T05:27:14.616" v="630" actId="1036"/>
        <pc:sldMkLst>
          <pc:docMk/>
          <pc:sldMk cId="1035016712" sldId="269"/>
        </pc:sldMkLst>
      </pc:sldChg>
      <pc:sldChg chg="addSp delSp modSp add mod">
        <pc:chgData name="Kenza Ollu" userId="82a90e97-4cc9-498d-8678-b5be30643360" providerId="ADAL" clId="{EF024EE9-F3A4-46FE-B5E2-96A0004C7771}" dt="2022-09-12T05:33:30.417" v="713" actId="1076"/>
        <pc:sldMkLst>
          <pc:docMk/>
          <pc:sldMk cId="4012162584" sldId="270"/>
        </pc:sldMkLst>
      </pc:sldChg>
      <pc:sldChg chg="addSp delSp modSp add mod">
        <pc:chgData name="Kenza Ollu" userId="82a90e97-4cc9-498d-8678-b5be30643360" providerId="ADAL" clId="{EF024EE9-F3A4-46FE-B5E2-96A0004C7771}" dt="2022-09-12T06:43:24.101" v="832" actId="1038"/>
        <pc:sldMkLst>
          <pc:docMk/>
          <pc:sldMk cId="1087029337" sldId="271"/>
        </pc:sldMkLst>
      </pc:sldChg>
      <pc:sldChg chg="addSp delSp modSp add mod">
        <pc:chgData name="Kenza Ollu" userId="82a90e97-4cc9-498d-8678-b5be30643360" providerId="ADAL" clId="{EF024EE9-F3A4-46FE-B5E2-96A0004C7771}" dt="2022-09-12T06:52:33.816" v="978" actId="1076"/>
        <pc:sldMkLst>
          <pc:docMk/>
          <pc:sldMk cId="4040784927" sldId="272"/>
        </pc:sldMkLst>
      </pc:sldChg>
      <pc:sldChg chg="addSp delSp modSp add mod ord">
        <pc:chgData name="Kenza Ollu" userId="82a90e97-4cc9-498d-8678-b5be30643360" providerId="ADAL" clId="{EF024EE9-F3A4-46FE-B5E2-96A0004C7771}" dt="2022-09-12T07:01:33.315" v="1107" actId="20577"/>
        <pc:sldMkLst>
          <pc:docMk/>
          <pc:sldMk cId="3965036978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74FD9-5441-F04E-B83B-7D946F8FC831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D053-AB1B-2E44-928E-56BC962F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7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D053-AB1B-2E44-928E-56BC962F55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4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D053-AB1B-2E44-928E-56BC962F55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A42BDD-3672-6949-A37D-0428551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B30EA2-5396-A745-9928-11434C9C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B31407-1963-1C43-9F99-0B46E76D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543" y="6492875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7D925A-9F31-684B-94FD-95453C3524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11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9F14E-82FA-084E-A9E5-B0C0C6D3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07F8A0-4802-0E40-B62E-876FE1C5E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98A0B-AA81-C24E-A35D-F241D03C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4B254-7699-6C44-B51E-32E1678D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F0E52-FE69-9E4A-A861-96C7DDB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5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9146C2-5A6A-DC4C-9DB9-8E1BA26A2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01326F-6133-C04F-8758-84C1E2187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653E4-CBA9-0B4C-A02F-FADE11FD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98819-278E-6846-B579-E8F25F42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7FCA4-3414-6C40-91D0-C2011720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47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6B8E87-9724-4F55-BAC6-B35F0CAE0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2203" y="239912"/>
            <a:ext cx="914581" cy="3997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F41BC1-AAAF-49D8-857F-1FF1E755B77F}"/>
              </a:ext>
            </a:extLst>
          </p:cNvPr>
          <p:cNvSpPr/>
          <p:nvPr userDrawn="1"/>
        </p:nvSpPr>
        <p:spPr>
          <a:xfrm>
            <a:off x="145071" y="153934"/>
            <a:ext cx="10870064" cy="490964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35FC0A2-706E-4E77-93C7-632865E9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51" y="223415"/>
            <a:ext cx="9681427" cy="326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0D3F1439-462C-6466-2C31-A2A5FDBC28FE}"/>
              </a:ext>
            </a:extLst>
          </p:cNvPr>
          <p:cNvSpPr txBox="1">
            <a:spLocks/>
          </p:cNvSpPr>
          <p:nvPr userDrawn="1"/>
        </p:nvSpPr>
        <p:spPr>
          <a:xfrm>
            <a:off x="11830005" y="6643611"/>
            <a:ext cx="267152" cy="1635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7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45">
              <a:spcBef>
                <a:spcPts val="4"/>
              </a:spcBef>
            </a:pPr>
            <a:fld id="{81D60167-4931-47E6-BA6A-407CBD079E47}" type="slidenum">
              <a:rPr lang="fr-FR" smtClean="0"/>
              <a:pPr marL="48945">
                <a:spcBef>
                  <a:spcPts val="4"/>
                </a:spcBef>
              </a:pPr>
              <a:t>‹N°›</a:t>
            </a:fld>
            <a:endParaRPr lang="fr-FR"/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BFBB1B74-F09D-AC74-85F2-63D701DC0EB7}"/>
              </a:ext>
            </a:extLst>
          </p:cNvPr>
          <p:cNvSpPr/>
          <p:nvPr userDrawn="1"/>
        </p:nvSpPr>
        <p:spPr>
          <a:xfrm>
            <a:off x="756458" y="6606272"/>
            <a:ext cx="11434094" cy="249329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63137FD9-106A-F681-867F-8121C18CE3B9}"/>
              </a:ext>
            </a:extLst>
          </p:cNvPr>
          <p:cNvSpPr txBox="1">
            <a:spLocks/>
          </p:cNvSpPr>
          <p:nvPr userDrawn="1"/>
        </p:nvSpPr>
        <p:spPr>
          <a:xfrm>
            <a:off x="11746237" y="6673055"/>
            <a:ext cx="270575" cy="728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68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08">
              <a:spcBef>
                <a:spcPts val="3"/>
              </a:spcBef>
            </a:pPr>
            <a:fld id="{81D60167-4931-47E6-BA6A-407CBD079E47}" type="slidenum">
              <a:rPr lang="fr-FR" sz="900" smtClean="0"/>
              <a:pPr marL="36708">
                <a:spcBef>
                  <a:spcPts val="3"/>
                </a:spcBef>
              </a:pPr>
              <a:t>‹N°›</a:t>
            </a:fld>
            <a:endParaRPr lang="fr-FR" sz="900"/>
          </a:p>
        </p:txBody>
      </p:sp>
      <p:pic>
        <p:nvPicPr>
          <p:cNvPr id="1026" name="Picture 2" descr="Rayonnance | LinkedIn">
            <a:extLst>
              <a:ext uri="{FF2B5EF4-FFF2-40B4-BE49-F238E27FC236}">
                <a16:creationId xmlns:a16="http://schemas.microsoft.com/office/drawing/2014/main" id="{E3E7BAE7-5BA3-F50C-4344-6AC4E14C5A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1999"/>
          <a:stretch/>
        </p:blipFill>
        <p:spPr bwMode="auto">
          <a:xfrm>
            <a:off x="11053" y="6512169"/>
            <a:ext cx="665060" cy="3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7716E-7BEF-DC42-9504-45E16C66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AC35CF-0347-A948-BF8D-54F2110F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28F84C-3ED8-564B-9FDF-1A86E8E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BBF1F-55DD-2043-ADE5-1AD7E06D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8AF4-094C-8643-892C-13D6FEBA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6DDAB-0A4B-0C4A-9DD9-A7379EDC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E7160D-D3B7-4D4C-9181-D36C597FD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98A01-1F27-DF4B-B5B1-E5F77535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90CEA-80FE-6446-A539-8FFB288C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DD584-DB74-7243-AD81-9ADF4F3F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6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A0877-F5A8-2D42-9080-92E360EF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AA5AB-8737-3648-B92D-6F87048EC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0A5B4-D0C1-674E-B613-4C2C6953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826175-B635-E64C-A745-21B038C6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D5CE6-1EBD-DD4A-BEDA-8D8AF91B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04F76A-F987-C143-92EB-395D7CF7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4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595D5-DAAB-044C-9A81-4A7EFD05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915D6B-3C1D-2F4B-8E28-9F7E361A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EE55B0-2BB6-CC4B-9AB5-D3E8BC942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DCCBBA-BC49-7549-9B12-FD385E0E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B322E7-9085-044A-B5E3-58391EFEE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23D84B-55DB-1540-AF01-2E3B1C46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B9AC88-B4D4-DD4D-B479-B683A6AD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5162EA-2F26-3845-BC42-3CD946BE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6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82B54-C7E1-D049-A047-494F077B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9910F2-2313-A547-BB63-4FFCAB13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B9D98C-014A-5B49-9076-985B232D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F6953A-A963-204F-902B-4A11060A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7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4A7BD6-31F5-0141-B791-D26E122C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5CB04-2931-DF4A-B8F4-396C3DCD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A74E22-9C57-B84C-B4AB-907B441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07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284C0-8371-B243-B1E9-2C9C5419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03C35-D04D-1043-860C-7CDAB159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FDF1DA-3397-4742-9427-F0CE4F9B4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9E6592-1ABE-4A4F-B010-FD14BC8D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31509A-821C-4B42-8D32-46425A91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72CB9F-D9E1-024D-9FCA-05713160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2B2E8-3C5B-E84F-9C1C-7F9BCA0F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9EFFFC-2818-4042-8E7F-1DD6F4C7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C21B73-5A4A-DB4F-94F3-8A484F85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309B18-CF05-3D42-A3C3-FF02AB80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59D67-1A1B-4441-8CE1-6EA87B5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18E2A-CFE2-2C44-A26C-F408E50C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38E832-4CCC-4A47-BD54-E4C2DCC0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4757D8-3451-774B-BC5D-68CF1121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98655-BACD-C041-97C5-434624119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F5FBAB-E7CF-1B4F-BC63-190FE63DB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AE131-D475-B143-A2C3-8780201D2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7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microsoft.com/office/2007/relationships/hdphoto" Target="../media/hdphoto18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6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1CED4B-3F4D-4845-B3A0-C84A3C6EC2EA}"/>
              </a:ext>
            </a:extLst>
          </p:cNvPr>
          <p:cNvSpPr/>
          <p:nvPr/>
        </p:nvSpPr>
        <p:spPr>
          <a:xfrm>
            <a:off x="-1" y="0"/>
            <a:ext cx="12192000" cy="4834335"/>
          </a:xfrm>
          <a:prstGeom prst="rect">
            <a:avLst/>
          </a:prstGeom>
          <a:solidFill>
            <a:srgbClr val="4D539D"/>
          </a:solidFill>
          <a:ln>
            <a:solidFill>
              <a:srgbClr val="3A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A3B90A-EA92-6C44-9E95-5B126A611A66}"/>
              </a:ext>
            </a:extLst>
          </p:cNvPr>
          <p:cNvSpPr txBox="1"/>
          <p:nvPr/>
        </p:nvSpPr>
        <p:spPr>
          <a:xfrm>
            <a:off x="415210" y="1500382"/>
            <a:ext cx="109666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ial"/>
                <a:cs typeface="Arial"/>
              </a:rPr>
              <a:t>TABLETTE DURCIE ZEBRA ET401</a:t>
            </a:r>
            <a:endParaRPr lang="fr-FR" sz="4800" dirty="0">
              <a:solidFill>
                <a:schemeClr val="bg1"/>
              </a:solidFill>
              <a:latin typeface="A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E94F9A-3D9E-F148-B61B-219438C1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7" y="5252223"/>
            <a:ext cx="2341745" cy="1127667"/>
          </a:xfrm>
          <a:prstGeom prst="rect">
            <a:avLst/>
          </a:prstGeom>
        </p:spPr>
      </p:pic>
      <p:pic>
        <p:nvPicPr>
          <p:cNvPr id="6" name="Image 5" descr="Une image contenant texte, capture d’écran, gadget, multimédia&#10;&#10;Le contenu généré par l’IA peut être incorrect.">
            <a:extLst>
              <a:ext uri="{FF2B5EF4-FFF2-40B4-BE49-F238E27FC236}">
                <a16:creationId xmlns:a16="http://schemas.microsoft.com/office/drawing/2014/main" id="{05CE1252-2D80-CD19-42A4-5C2DF355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58" y="4918604"/>
            <a:ext cx="2779184" cy="17092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36052"/>
              </p:ext>
            </p:extLst>
          </p:nvPr>
        </p:nvGraphicFramePr>
        <p:xfrm>
          <a:off x="674255" y="1310658"/>
          <a:ext cx="10889672" cy="519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106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2559538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2687514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  <a:gridCol w="2687514">
                  <a:extLst>
                    <a:ext uri="{9D8B030D-6E8A-4147-A177-3AD203B41FA5}">
                      <a16:colId xmlns:a16="http://schemas.microsoft.com/office/drawing/2014/main" val="1604600238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 interne de rechange/remplacement pour tablettes 8"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 interne de rechange/remplacement pour tablettes 10"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Couvercle de batterie de rechange/remplacement pour tablettes ET4X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Dragonne rotative de rechange/remplacement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Batterie interne remplaçable sur le terrain pour les tablettes ET4X de 8 pouces. Rechargeable Li-Ion 3.87V 6100mAh 23.61Wh.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PowerPrecision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Obtenez des informations avancées sur l'état de santé de la batterie y compris le niveau de charge et l'âge de la batterie en fonction des habitudes d'utilisation.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 batterie interne se charge uniquement lorsqu'elle se trouve à l'intérieur de la tablette.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Batterie interne remplaçable sur site pour tablettes ET4X 10". Rechargeable Li-Ion 3.87V 7600mAh 29.41Wh.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Batterie </a:t>
                      </a:r>
                      <a:r>
                        <a:rPr lang="fr-FR" altLang="fr-FR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PowerPrecision</a:t>
                      </a:r>
                      <a:r>
                        <a:rPr lang="fr-FR" alt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Obtenir des 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avancées sur l'état de santé de la batterie y compris le niveau de charge et l'âge de la batterie en fonction des habitudes d'utilisation.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batterie interne se charge uniquement lorsqu'elle se trouve à l'intérieur de la tablette.</a:t>
                      </a:r>
                      <a:endParaRPr lang="en-US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Couvercle de rechange/remplacement pour boîtier de batterie pour 8" ou 10"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Idéal lorsque le couvercle de batterie d'origine est perdu ou endommagé.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Dragonne rotative de rechange/remplacement utilisée sur le dos d'extension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Dragonne réglable et rotative à 360 degrés qui se monte à l'arrière de l'extension arrière</a:t>
                      </a:r>
                      <a:endParaRPr lang="fr-FR" altLang="fr-FR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Fournit une option ergonomique sécurisée pour tenir l'appareil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94DB0403-5BFF-0DDD-962A-A8BA03280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89535" l="8696" r="88406">
                        <a14:foregroundMark x1="21014" y1="11047" x2="77536" y2="14535"/>
                        <a14:foregroundMark x1="65942" y1="8721" x2="65942" y2="8721"/>
                        <a14:foregroundMark x1="68841" y1="9884" x2="68841" y2="9884"/>
                        <a14:foregroundMark x1="79710" y1="8721" x2="79710" y2="8721"/>
                        <a14:foregroundMark x1="58696" y1="9302" x2="58696" y2="9302"/>
                        <a14:foregroundMark x1="39130" y1="8721" x2="39130" y2="8721"/>
                        <a14:foregroundMark x1="35507" y1="10465" x2="35507" y2="10465"/>
                        <a14:foregroundMark x1="26087" y1="10465" x2="26087" y2="10465"/>
                        <a14:foregroundMark x1="24638" y1="8140" x2="24638" y2="8140"/>
                        <a14:foregroundMark x1="15217" y1="6977" x2="15217" y2="6977"/>
                        <a14:foregroundMark x1="32609" y1="88372" x2="32609" y2="88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303" y="1959042"/>
            <a:ext cx="1314450" cy="1638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656771-F965-C2FC-8CDC-60308ED22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735" y1="12222" x2="36735" y2="12222"/>
                        <a14:foregroundMark x1="85714" y1="87778" x2="85714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3586" y="1920942"/>
            <a:ext cx="1400175" cy="1714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FD4214-DF3F-5599-DC14-1E04D18F0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4167" y1="33047" x2="54167" y2="33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1933" y="1823276"/>
            <a:ext cx="1377046" cy="19098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049E88A-0495-A6C9-D6F8-D5C3B4622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6424" y="2149542"/>
            <a:ext cx="1568450" cy="1447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F44421-1106-DF87-1618-175E80BAF883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39650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A3B90A-EA92-6C44-9E95-5B126A611A66}"/>
              </a:ext>
            </a:extLst>
          </p:cNvPr>
          <p:cNvSpPr txBox="1"/>
          <p:nvPr/>
        </p:nvSpPr>
        <p:spPr>
          <a:xfrm>
            <a:off x="173622" y="171656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écran 8’’ ou 10’’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491B2C-0422-0D5F-9D9E-D3E43EE9D5C0}"/>
              </a:ext>
            </a:extLst>
          </p:cNvPr>
          <p:cNvSpPr txBox="1"/>
          <p:nvPr/>
        </p:nvSpPr>
        <p:spPr>
          <a:xfrm>
            <a:off x="173622" y="913617"/>
            <a:ext cx="10975641" cy="545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Tablet ET401 est la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Tablet milieu de gamme de Zebra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des budgets abordables, versus le modèle haut de gamme et beaucoup plus durci de Zebra, l’ET60.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existe en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8’’ et 10’’,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et 5G en option,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ou sans lecteur codes à barres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Elle propose le choix entre 2 lecteurs codes à barres : 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entrée de gamme </a:t>
            </a:r>
            <a:r>
              <a:rPr lang="fr-FR" sz="1400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lire jusqu’à 60cm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des environnements lumineux et un 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 de gamme pour lire jusqu’à 1m dans des environnements obscures. 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le successeur du best seller ET40 / 45 qui a été disponible pendant les 4 dernières années, qui a été déployé sur des très larges parcs de techniciens de maintenance et de contrôleurs qualité, et qui s’arrête en mars 2025. L’ET401 sera disponible en Wifi à partir de novembre 2025 et en 5G à partir de janvier 2025. Les accessoires restent les mêmes, sauf la coque.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saute 2 générations de processeur pour passer de la génération des processeurs Qualcomm d’Android 11 à 14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Android 15 à Android 20 (processeur Qualcomm 6690), avec un processeur 42% plus rapide.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Tablet sera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commercialisée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4 ans à la gamme, soit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janvier 2030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sera réparée encore 4 ans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Zebra après la date de fin de commercialisation (janvier 2034).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Tablet est passée d’IP65 à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IP68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Elle peut être équipée d’une coque pour passer d’une résistance de chute de 1,2m à 1,5m sur béton.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peut être équipée d’une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poignée qui peut comporter en option une seconde batterie qui est remplaçable à chaud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474D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en-US" sz="1400" b="1" dirty="0" err="1">
                <a:solidFill>
                  <a:srgbClr val="474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Connectivité</a:t>
            </a:r>
            <a:r>
              <a:rPr lang="en-US" sz="1400" b="1" dirty="0">
                <a:solidFill>
                  <a:srgbClr val="474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474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Équipée du Bluetooth 6, du Wi-Fi 7E et en option de la connectivité 5G, l’ET401 dispose de toutes les dernières technologies de connectivité.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27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5CC4ABA-1CEA-79A2-6501-669F6896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85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0BE797C-3DE2-CBE4-4EE2-B4E649E3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24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0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DE189D9-E79F-CB4B-B66C-9212FE75ACE6}"/>
              </a:ext>
            </a:extLst>
          </p:cNvPr>
          <p:cNvSpPr txBox="1"/>
          <p:nvPr/>
        </p:nvSpPr>
        <p:spPr>
          <a:xfrm>
            <a:off x="301874" y="889866"/>
            <a:ext cx="1606958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OS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BD49A0-001A-814E-B749-4E11CCA7EAC6}"/>
              </a:ext>
            </a:extLst>
          </p:cNvPr>
          <p:cNvSpPr txBox="1"/>
          <p:nvPr/>
        </p:nvSpPr>
        <p:spPr>
          <a:xfrm>
            <a:off x="1953454" y="896405"/>
            <a:ext cx="392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latin typeface="Arial"/>
                <a:cs typeface="Arial"/>
              </a:rPr>
              <a:t>Android 15 à 19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A485E4-80A1-224E-B6BF-F68437606BB6}"/>
              </a:ext>
            </a:extLst>
          </p:cNvPr>
          <p:cNvSpPr txBox="1"/>
          <p:nvPr/>
        </p:nvSpPr>
        <p:spPr>
          <a:xfrm>
            <a:off x="313520" y="1338872"/>
            <a:ext cx="1583667" cy="283005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Écran</a:t>
            </a: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70C1ED-E887-0444-A647-FB92D20703DD}"/>
              </a:ext>
            </a:extLst>
          </p:cNvPr>
          <p:cNvSpPr txBox="1"/>
          <p:nvPr/>
        </p:nvSpPr>
        <p:spPr>
          <a:xfrm>
            <a:off x="1953454" y="1204354"/>
            <a:ext cx="45403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>
                <a:latin typeface="Arial"/>
                <a:cs typeface="Arial"/>
              </a:rPr>
              <a:t>Écran capacitif tactile multipoint Verre </a:t>
            </a:r>
            <a:r>
              <a:rPr lang="fr-FR" sz="1200" err="1">
                <a:latin typeface="Arial"/>
                <a:cs typeface="Arial"/>
              </a:rPr>
              <a:t>Gorilla</a:t>
            </a:r>
            <a:r>
              <a:rPr lang="fr-FR" sz="1200">
                <a:latin typeface="Arial"/>
                <a:cs typeface="Arial"/>
              </a:rPr>
              <a:t> Glass 5</a:t>
            </a:r>
          </a:p>
          <a:p>
            <a:r>
              <a:rPr lang="fr-FR" sz="1200">
                <a:latin typeface="Arial"/>
                <a:ea typeface="+mn-lt"/>
                <a:cs typeface="+mn-lt"/>
              </a:rPr>
              <a:t>Plus de brillance dans l’écran (600 nits)</a:t>
            </a:r>
            <a:endParaRPr lang="fr-FR">
              <a:latin typeface="Arial"/>
              <a:ea typeface="+mn-lt"/>
              <a:cs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0B1F2F-792D-FB4E-95A0-A53C193F7558}"/>
              </a:ext>
            </a:extLst>
          </p:cNvPr>
          <p:cNvSpPr txBox="1"/>
          <p:nvPr/>
        </p:nvSpPr>
        <p:spPr>
          <a:xfrm>
            <a:off x="313519" y="1762134"/>
            <a:ext cx="1583668" cy="284562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Processeur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852F70-64FA-FA4F-A141-D307465B5721}"/>
              </a:ext>
            </a:extLst>
          </p:cNvPr>
          <p:cNvSpPr txBox="1"/>
          <p:nvPr/>
        </p:nvSpPr>
        <p:spPr>
          <a:xfrm>
            <a:off x="1932287" y="1695556"/>
            <a:ext cx="442603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Qualcomm </a:t>
            </a:r>
            <a:r>
              <a:rPr lang="fr-FR" sz="1200" dirty="0" err="1">
                <a:latin typeface="Arial"/>
                <a:ea typeface="+mn-lt"/>
                <a:cs typeface="+mn-lt"/>
              </a:rPr>
              <a:t>Dragonwing</a:t>
            </a:r>
            <a:r>
              <a:rPr lang="fr-FR" sz="1200" dirty="0">
                <a:latin typeface="Arial"/>
                <a:ea typeface="+mn-lt"/>
                <a:cs typeface="+mn-lt"/>
              </a:rPr>
              <a:t> </a:t>
            </a:r>
            <a:r>
              <a:rPr lang="fr-FR" sz="1200" dirty="0">
                <a:latin typeface="Arial"/>
                <a:ea typeface="+mn-lt"/>
                <a:cs typeface="Arial"/>
              </a:rPr>
              <a:t>6690 à 2Ghz</a:t>
            </a:r>
            <a:endParaRPr lang="fr-FR" sz="1200" dirty="0">
              <a:latin typeface="Arial"/>
              <a:ea typeface="Calibri"/>
              <a:cs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7ADEDC-A30A-4C4B-B7AD-06AB0C783633}"/>
              </a:ext>
            </a:extLst>
          </p:cNvPr>
          <p:cNvSpPr txBox="1"/>
          <p:nvPr/>
        </p:nvSpPr>
        <p:spPr>
          <a:xfrm>
            <a:off x="314278" y="2208119"/>
            <a:ext cx="158215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Mémoire</a:t>
            </a:r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4F20EC9-B1CF-D148-9C0D-0F296D66BCBC}"/>
              </a:ext>
            </a:extLst>
          </p:cNvPr>
          <p:cNvSpPr txBox="1"/>
          <p:nvPr/>
        </p:nvSpPr>
        <p:spPr>
          <a:xfrm>
            <a:off x="1953454" y="2100376"/>
            <a:ext cx="38743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pl-PL" sz="1200" dirty="0">
                <a:latin typeface="Arial"/>
                <a:cs typeface="Arial"/>
              </a:rPr>
              <a:t>Standard : LPDDR</a:t>
            </a:r>
            <a:r>
              <a:rPr lang="fr-FR" sz="1200" dirty="0">
                <a:latin typeface="Arial"/>
                <a:cs typeface="Arial"/>
              </a:rPr>
              <a:t>5</a:t>
            </a:r>
            <a:r>
              <a:rPr lang="pl-PL" sz="1200" dirty="0">
                <a:latin typeface="Arial"/>
                <a:cs typeface="Arial"/>
              </a:rPr>
              <a:t> SDRAM 6 Go</a:t>
            </a:r>
            <a:r>
              <a:rPr lang="fr-FR" sz="1200" dirty="0">
                <a:latin typeface="Arial"/>
                <a:cs typeface="Arial"/>
              </a:rPr>
              <a:t> / 64Go</a:t>
            </a:r>
            <a:endParaRPr lang="pl-PL" sz="1200" dirty="0">
              <a:latin typeface="Arial"/>
              <a:cs typeface="Arial"/>
            </a:endParaRPr>
          </a:p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latin typeface="Arial"/>
                <a:cs typeface="Arial"/>
              </a:rPr>
              <a:t>Option</a:t>
            </a:r>
            <a:r>
              <a:rPr lang="pl-PL" sz="1200" dirty="0">
                <a:latin typeface="Arial"/>
                <a:cs typeface="Arial"/>
              </a:rPr>
              <a:t> : </a:t>
            </a:r>
            <a:r>
              <a:rPr lang="fr-FR" sz="1200" dirty="0">
                <a:latin typeface="Arial"/>
                <a:cs typeface="Arial"/>
              </a:rPr>
              <a:t>8 Gb / 128 Gb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42C1B0-E394-B540-A5BE-8947EA52E671}"/>
              </a:ext>
            </a:extLst>
          </p:cNvPr>
          <p:cNvSpPr txBox="1"/>
          <p:nvPr/>
        </p:nvSpPr>
        <p:spPr>
          <a:xfrm>
            <a:off x="331864" y="2699458"/>
            <a:ext cx="1589312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Connectivité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D77BDA-ED2B-7645-A9FA-8495D7F3B320}"/>
              </a:ext>
            </a:extLst>
          </p:cNvPr>
          <p:cNvSpPr txBox="1"/>
          <p:nvPr/>
        </p:nvSpPr>
        <p:spPr>
          <a:xfrm>
            <a:off x="1911678" y="2701578"/>
            <a:ext cx="38899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Wifi 7 en novembre, 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5G en option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 en janvier. (</a:t>
            </a:r>
            <a:r>
              <a:rPr lang="fr-FR" sz="1200" dirty="0" err="1">
                <a:solidFill>
                  <a:srgbClr val="000000"/>
                </a:solidFill>
                <a:latin typeface="Arial"/>
                <a:cs typeface="Arial"/>
              </a:rPr>
              <a:t>DualSom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 (Nano Sim et </a:t>
            </a:r>
            <a:r>
              <a:rPr lang="fr-FR" sz="1200" dirty="0" err="1">
                <a:solidFill>
                  <a:srgbClr val="000000"/>
                </a:solidFill>
                <a:latin typeface="Arial"/>
                <a:cs typeface="Arial"/>
              </a:rPr>
              <a:t>eSIM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D97A3E4-99EC-EF4A-8061-954A044A2F24}"/>
              </a:ext>
            </a:extLst>
          </p:cNvPr>
          <p:cNvSpPr txBox="1"/>
          <p:nvPr/>
        </p:nvSpPr>
        <p:spPr>
          <a:xfrm>
            <a:off x="342447" y="3127297"/>
            <a:ext cx="1589312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dirty="0"/>
              <a:t>Autres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B8132C0-F1E4-A349-89C7-B2CEA62B8C16}"/>
              </a:ext>
            </a:extLst>
          </p:cNvPr>
          <p:cNvSpPr txBox="1"/>
          <p:nvPr/>
        </p:nvSpPr>
        <p:spPr>
          <a:xfrm>
            <a:off x="1931759" y="3188290"/>
            <a:ext cx="392123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en-US" sz="1200" dirty="0">
                <a:latin typeface="Arial"/>
                <a:cs typeface="Arial"/>
              </a:rPr>
              <a:t>Bluetooth 6, NFC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18EA50C-82A6-A542-8006-FA28979DF204}"/>
              </a:ext>
            </a:extLst>
          </p:cNvPr>
          <p:cNvSpPr txBox="1"/>
          <p:nvPr/>
        </p:nvSpPr>
        <p:spPr>
          <a:xfrm>
            <a:off x="324103" y="5158899"/>
            <a:ext cx="156250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Batterie</a:t>
            </a:r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CDE82DB-92C6-6B4D-A834-243428A535F1}"/>
              </a:ext>
            </a:extLst>
          </p:cNvPr>
          <p:cNvSpPr txBox="1"/>
          <p:nvPr/>
        </p:nvSpPr>
        <p:spPr>
          <a:xfrm>
            <a:off x="1879371" y="4976309"/>
            <a:ext cx="421662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8 po : Batterie Li-Ion polymère 6100 mAh ; 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Batterie Li-Ion polymère 7600 mAh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Remplaçable à froid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Batterie secondaire en option dans la poignée, remplaçable à chaud, 3400 mAh 7,6 V (25,84 Wh)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6B940DD-D18A-154D-A941-41819C514910}"/>
              </a:ext>
            </a:extLst>
          </p:cNvPr>
          <p:cNvSpPr txBox="1"/>
          <p:nvPr/>
        </p:nvSpPr>
        <p:spPr>
          <a:xfrm>
            <a:off x="6107074" y="3056811"/>
            <a:ext cx="1988690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/>
              <a:t>Température</a:t>
            </a:r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5256E09-8EEB-8D47-B69E-46BFAEF7FFAF}"/>
              </a:ext>
            </a:extLst>
          </p:cNvPr>
          <p:cNvSpPr txBox="1"/>
          <p:nvPr/>
        </p:nvSpPr>
        <p:spPr>
          <a:xfrm>
            <a:off x="8073338" y="2964479"/>
            <a:ext cx="37143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Température en fonctionnement: de -20°C à 50°C 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Température de stockage: de -40°C à 70°C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9D9DC71-9F32-734E-9000-C682DC6D91D7}"/>
              </a:ext>
            </a:extLst>
          </p:cNvPr>
          <p:cNvSpPr txBox="1"/>
          <p:nvPr/>
        </p:nvSpPr>
        <p:spPr>
          <a:xfrm>
            <a:off x="6076684" y="911438"/>
            <a:ext cx="2015876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Résistance aux chutes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505E06C-43F5-B142-97CE-C15C9EDCBDEB}"/>
              </a:ext>
            </a:extLst>
          </p:cNvPr>
          <p:cNvSpPr txBox="1"/>
          <p:nvPr/>
        </p:nvSpPr>
        <p:spPr>
          <a:xfrm>
            <a:off x="8162622" y="792093"/>
            <a:ext cx="39212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Standard : 1,2 m (sur une surface en béton)</a:t>
            </a:r>
          </a:p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Option coque : 1,5 m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BE1FF56-300B-034B-BFD5-3E9A70640024}"/>
              </a:ext>
            </a:extLst>
          </p:cNvPr>
          <p:cNvSpPr txBox="1"/>
          <p:nvPr/>
        </p:nvSpPr>
        <p:spPr>
          <a:xfrm>
            <a:off x="6082329" y="1392939"/>
            <a:ext cx="201023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Indice d’étanchéité</a:t>
            </a:r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A1A15C92-6CE2-184A-810F-7E24F0511B5F}"/>
              </a:ext>
            </a:extLst>
          </p:cNvPr>
          <p:cNvSpPr txBox="1"/>
          <p:nvPr/>
        </p:nvSpPr>
        <p:spPr>
          <a:xfrm>
            <a:off x="8162622" y="1364472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>
                <a:latin typeface="Arial"/>
                <a:ea typeface="+mn-lt"/>
                <a:cs typeface="+mn-lt"/>
              </a:rPr>
              <a:t>IP68</a:t>
            </a:r>
            <a:endParaRPr lang="fr-FR">
              <a:latin typeface="Arial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C9860D15-872D-984A-85BF-B48B62D4E428}"/>
              </a:ext>
            </a:extLst>
          </p:cNvPr>
          <p:cNvSpPr txBox="1"/>
          <p:nvPr/>
        </p:nvSpPr>
        <p:spPr>
          <a:xfrm>
            <a:off x="6082330" y="1922566"/>
            <a:ext cx="2010230" cy="284562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Dimensions</a:t>
            </a:r>
            <a:endParaRPr lang="fr-FR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0BD3747-E8FC-8445-A794-9A2D7C4F980F}"/>
              </a:ext>
            </a:extLst>
          </p:cNvPr>
          <p:cNvSpPr txBox="1"/>
          <p:nvPr/>
        </p:nvSpPr>
        <p:spPr>
          <a:xfrm>
            <a:off x="8143461" y="1700684"/>
            <a:ext cx="3909951" cy="275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8 po : 213,9 mm x 134,4 mm x 11,4 mm (L x l x H)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A1375A72-399D-2047-9CB0-67D275C517F7}"/>
              </a:ext>
            </a:extLst>
          </p:cNvPr>
          <p:cNvSpPr txBox="1"/>
          <p:nvPr/>
        </p:nvSpPr>
        <p:spPr>
          <a:xfrm>
            <a:off x="6107074" y="2475304"/>
            <a:ext cx="2010230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Poids</a:t>
            </a:r>
            <a:endParaRPr lang="fr-FR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4227B016-830A-4841-8957-82CA1CF6543B}"/>
              </a:ext>
            </a:extLst>
          </p:cNvPr>
          <p:cNvSpPr txBox="1"/>
          <p:nvPr/>
        </p:nvSpPr>
        <p:spPr>
          <a:xfrm>
            <a:off x="8143461" y="2350790"/>
            <a:ext cx="38743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8 po : 480 g</a:t>
            </a:r>
          </a:p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680 g 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5D5A06F-D447-B04C-AAEA-493578A22382}"/>
              </a:ext>
            </a:extLst>
          </p:cNvPr>
          <p:cNvSpPr txBox="1"/>
          <p:nvPr/>
        </p:nvSpPr>
        <p:spPr>
          <a:xfrm>
            <a:off x="338997" y="3563983"/>
            <a:ext cx="1565729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/>
              <a:t>Caméra</a:t>
            </a:r>
            <a:endParaRPr lang="fr-FR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B67A0C2-F10A-B34F-A7BE-BFA5CB109088}"/>
              </a:ext>
            </a:extLst>
          </p:cNvPr>
          <p:cNvSpPr txBox="1"/>
          <p:nvPr/>
        </p:nvSpPr>
        <p:spPr>
          <a:xfrm>
            <a:off x="1899451" y="3569237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Avant : 8 MP, arrière : 16MP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BC33C8-166F-2638-C89E-686476BB1E65}"/>
              </a:ext>
            </a:extLst>
          </p:cNvPr>
          <p:cNvSpPr txBox="1"/>
          <p:nvPr/>
        </p:nvSpPr>
        <p:spPr>
          <a:xfrm>
            <a:off x="349579" y="4050817"/>
            <a:ext cx="1582180" cy="276999"/>
          </a:xfrm>
          <a:prstGeom prst="rect">
            <a:avLst/>
          </a:prstGeom>
          <a:solidFill>
            <a:srgbClr val="F9DA5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latin typeface="Montserrat"/>
              </a:rPr>
              <a:t>Lecteur CAB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DD9BA3-3886-FBEA-61D1-DEE6619963FE}"/>
              </a:ext>
            </a:extLst>
          </p:cNvPr>
          <p:cNvSpPr txBox="1"/>
          <p:nvPr/>
        </p:nvSpPr>
        <p:spPr>
          <a:xfrm>
            <a:off x="1911678" y="3944904"/>
            <a:ext cx="39099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Pas de lecteur CAB</a:t>
            </a:r>
          </a:p>
          <a:p>
            <a:r>
              <a:rPr lang="fr-FR" sz="1200" dirty="0">
                <a:latin typeface="Arial"/>
                <a:ea typeface="+mn-lt"/>
                <a:cs typeface="+mn-lt"/>
              </a:rPr>
              <a:t>Lecteur CAB 4100 60cm, environnement lumineux</a:t>
            </a:r>
          </a:p>
          <a:p>
            <a:r>
              <a:rPr lang="fr-FR" sz="1200" dirty="0">
                <a:latin typeface="Arial"/>
                <a:ea typeface="+mn-lt"/>
                <a:cs typeface="+mn-lt"/>
              </a:rPr>
              <a:t>Lecteur CAB SR500 1m, tout type d’environnement</a:t>
            </a:r>
            <a:endParaRPr lang="fr-FR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3ACB0B-1665-8B05-CA65-08D7EC320942}"/>
              </a:ext>
            </a:extLst>
          </p:cNvPr>
          <p:cNvSpPr txBox="1"/>
          <p:nvPr/>
        </p:nvSpPr>
        <p:spPr>
          <a:xfrm>
            <a:off x="359530" y="4568593"/>
            <a:ext cx="1533980" cy="276999"/>
          </a:xfrm>
          <a:prstGeom prst="rect">
            <a:avLst/>
          </a:prstGeom>
          <a:solidFill>
            <a:srgbClr val="F9DA5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latin typeface="Montserrat"/>
              </a:rPr>
              <a:t>RFID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66088-7D76-624B-390E-A380247E9B6C}"/>
              </a:ext>
            </a:extLst>
          </p:cNvPr>
          <p:cNvSpPr txBox="1"/>
          <p:nvPr/>
        </p:nvSpPr>
        <p:spPr>
          <a:xfrm>
            <a:off x="1879370" y="4575493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Option : short UHF </a:t>
            </a:r>
            <a:r>
              <a:rPr lang="fr-FR" sz="1200" dirty="0" err="1">
                <a:latin typeface="Arial"/>
                <a:ea typeface="+mn-lt"/>
                <a:cs typeface="+mn-lt"/>
              </a:rPr>
              <a:t>jusuqu’à</a:t>
            </a:r>
            <a:r>
              <a:rPr lang="fr-FR" sz="1200" dirty="0">
                <a:latin typeface="Arial"/>
                <a:ea typeface="+mn-lt"/>
                <a:cs typeface="+mn-lt"/>
              </a:rPr>
              <a:t> 1m </a:t>
            </a:r>
            <a:endParaRPr lang="fr-FR" dirty="0"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AF0955-1FED-B9E7-0605-3E57B51F6813}"/>
              </a:ext>
            </a:extLst>
          </p:cNvPr>
          <p:cNvSpPr txBox="1"/>
          <p:nvPr/>
        </p:nvSpPr>
        <p:spPr>
          <a:xfrm>
            <a:off x="8153286" y="1999548"/>
            <a:ext cx="3909951" cy="275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256,1 mm x 162,7 mm x 11,4 mm (L x l x H)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que 20" descr="Robot avec un remplissage uni">
            <a:extLst>
              <a:ext uri="{FF2B5EF4-FFF2-40B4-BE49-F238E27FC236}">
                <a16:creationId xmlns:a16="http://schemas.microsoft.com/office/drawing/2014/main" id="{3EDA5A6D-2592-4A1A-8A77-7DDF7C9D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4812" y="3652141"/>
            <a:ext cx="729928" cy="729928"/>
          </a:xfrm>
          <a:prstGeom prst="rect">
            <a:avLst/>
          </a:prstGeom>
        </p:spPr>
      </p:pic>
      <p:pic>
        <p:nvPicPr>
          <p:cNvPr id="22" name="Graphique 21" descr="Wi-Fi avec un remplissage uni">
            <a:extLst>
              <a:ext uri="{FF2B5EF4-FFF2-40B4-BE49-F238E27FC236}">
                <a16:creationId xmlns:a16="http://schemas.microsoft.com/office/drawing/2014/main" id="{D18157F3-6EEA-F5A8-BC9F-A50895819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2674" y="3598156"/>
            <a:ext cx="914400" cy="914400"/>
          </a:xfrm>
          <a:prstGeom prst="rect">
            <a:avLst/>
          </a:prstGeom>
        </p:spPr>
      </p:pic>
      <p:pic>
        <p:nvPicPr>
          <p:cNvPr id="25" name="Graphique 24" descr="Appareil photo avec un remplissage uni">
            <a:extLst>
              <a:ext uri="{FF2B5EF4-FFF2-40B4-BE49-F238E27FC236}">
                <a16:creationId xmlns:a16="http://schemas.microsoft.com/office/drawing/2014/main" id="{B55412C5-128C-CD77-0955-8721FC197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2966" y="3690392"/>
            <a:ext cx="729928" cy="729928"/>
          </a:xfrm>
          <a:prstGeom prst="rect">
            <a:avLst/>
          </a:prstGeom>
        </p:spPr>
      </p:pic>
      <p:pic>
        <p:nvPicPr>
          <p:cNvPr id="28" name="Graphique 27" descr="Entrepôt avec un remplissage uni">
            <a:extLst>
              <a:ext uri="{FF2B5EF4-FFF2-40B4-BE49-F238E27FC236}">
                <a16:creationId xmlns:a16="http://schemas.microsoft.com/office/drawing/2014/main" id="{EEEAF287-972E-BB5E-037C-99C88B919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9302" y="3564859"/>
            <a:ext cx="914400" cy="9144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35ED985-5202-B384-6C1F-4CE9D5397A72}"/>
              </a:ext>
            </a:extLst>
          </p:cNvPr>
          <p:cNvSpPr txBox="1"/>
          <p:nvPr/>
        </p:nvSpPr>
        <p:spPr>
          <a:xfrm>
            <a:off x="6007345" y="4423742"/>
            <a:ext cx="119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7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Bluetooth 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F11094-21C2-722E-CEA7-454E24E3D1AE}"/>
              </a:ext>
            </a:extLst>
          </p:cNvPr>
          <p:cNvSpPr txBox="1"/>
          <p:nvPr/>
        </p:nvSpPr>
        <p:spPr>
          <a:xfrm>
            <a:off x="7352486" y="4489550"/>
            <a:ext cx="16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MP arrière</a:t>
            </a:r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8MP avant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3DDD54D-0CA7-E74B-4594-6C77040A7AEC}"/>
              </a:ext>
            </a:extLst>
          </p:cNvPr>
          <p:cNvSpPr txBox="1"/>
          <p:nvPr/>
        </p:nvSpPr>
        <p:spPr>
          <a:xfrm>
            <a:off x="8800459" y="4516074"/>
            <a:ext cx="159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 À 19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5D84A0D-8A5B-7235-F67C-D07E24CF0854}"/>
              </a:ext>
            </a:extLst>
          </p:cNvPr>
          <p:cNvSpPr txBox="1"/>
          <p:nvPr/>
        </p:nvSpPr>
        <p:spPr>
          <a:xfrm>
            <a:off x="10409086" y="4496411"/>
            <a:ext cx="129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LOGISTIQUE</a:t>
            </a:r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TECHNICIENS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C7592F6-3739-3F8A-AC40-0AF93C60075E}"/>
              </a:ext>
            </a:extLst>
          </p:cNvPr>
          <p:cNvSpPr txBox="1"/>
          <p:nvPr/>
        </p:nvSpPr>
        <p:spPr>
          <a:xfrm>
            <a:off x="6296032" y="6090420"/>
            <a:ext cx="138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Go RAM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 Go Flash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4C219BF-42AB-5E0D-DA6A-F424872D7E58}"/>
              </a:ext>
            </a:extLst>
          </p:cNvPr>
          <p:cNvSpPr txBox="1"/>
          <p:nvPr/>
        </p:nvSpPr>
        <p:spPr>
          <a:xfrm>
            <a:off x="7895899" y="6139496"/>
            <a:ext cx="1813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480g (8’’) / 680g (10’’)</a:t>
            </a:r>
          </a:p>
        </p:txBody>
      </p:sp>
      <p:pic>
        <p:nvPicPr>
          <p:cNvPr id="36" name="Graphique 35" descr="Eau avec un remplissage uni">
            <a:extLst>
              <a:ext uri="{FF2B5EF4-FFF2-40B4-BE49-F238E27FC236}">
                <a16:creationId xmlns:a16="http://schemas.microsoft.com/office/drawing/2014/main" id="{BA0BDDF2-43FF-E903-E908-A456B825C5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08257" y="5175702"/>
            <a:ext cx="824285" cy="82428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CDE42D5-37F8-0DCB-77C9-F9B3473CC5E4}"/>
              </a:ext>
            </a:extLst>
          </p:cNvPr>
          <p:cNvSpPr txBox="1"/>
          <p:nvPr/>
        </p:nvSpPr>
        <p:spPr>
          <a:xfrm>
            <a:off x="10245151" y="6177686"/>
            <a:ext cx="119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IP68</a:t>
            </a:r>
          </a:p>
        </p:txBody>
      </p:sp>
      <p:pic>
        <p:nvPicPr>
          <p:cNvPr id="38" name="Graphique 37" descr="Plume avec un remplissage uni">
            <a:extLst>
              <a:ext uri="{FF2B5EF4-FFF2-40B4-BE49-F238E27FC236}">
                <a16:creationId xmlns:a16="http://schemas.microsoft.com/office/drawing/2014/main" id="{CA9ED96C-B5B6-AA3C-3644-154DFCCE43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45471" y="5151467"/>
            <a:ext cx="914400" cy="914400"/>
          </a:xfrm>
          <a:prstGeom prst="rect">
            <a:avLst/>
          </a:prstGeom>
        </p:spPr>
      </p:pic>
      <p:pic>
        <p:nvPicPr>
          <p:cNvPr id="39" name="Graphique 38" descr="Télécharger avec un remplissage uni">
            <a:extLst>
              <a:ext uri="{FF2B5EF4-FFF2-40B4-BE49-F238E27FC236}">
                <a16:creationId xmlns:a16="http://schemas.microsoft.com/office/drawing/2014/main" id="{1410CDEF-1C9A-B8E1-4AE3-3FCF211BD6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6679" y="5070073"/>
            <a:ext cx="914400" cy="9144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04FD4FEB-1F8A-F512-C300-A65649573158}"/>
              </a:ext>
            </a:extLst>
          </p:cNvPr>
          <p:cNvSpPr txBox="1"/>
          <p:nvPr/>
        </p:nvSpPr>
        <p:spPr>
          <a:xfrm>
            <a:off x="173622" y="171656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écran 8’’ ou 10’’</a:t>
            </a:r>
          </a:p>
        </p:txBody>
      </p:sp>
    </p:spTree>
    <p:extLst>
      <p:ext uri="{BB962C8B-B14F-4D97-AF65-F5344CB8AC3E}">
        <p14:creationId xmlns:p14="http://schemas.microsoft.com/office/powerpoint/2010/main" val="176256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41218"/>
              </p:ext>
            </p:extLst>
          </p:nvPr>
        </p:nvGraphicFramePr>
        <p:xfrm>
          <a:off x="611652" y="1268752"/>
          <a:ext cx="10881032" cy="519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72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2108975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3141298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  <a:gridCol w="3474587">
                  <a:extLst>
                    <a:ext uri="{9D8B030D-6E8A-4147-A177-3AD203B41FA5}">
                      <a16:colId xmlns:a16="http://schemas.microsoft.com/office/drawing/2014/main" val="2078559914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murale USB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Socle de charge à 1 seul emplacement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Socle de charge à 4 emplacements pour tablettes de 8’’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Socle de charge à 4 emplacements pour tablettes de 10’’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 Charge 1 seule tablette ET401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 tablette de 8 pouces se charge de 0 à 80 % en moins de 2,5 heures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 tablette de 10 pouces se charge de 0 à 80 % en moins de 3 heures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Nécessite un câble USB vendu séparément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Peut accueillir une tablette avec ou sans botte robuste, extension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arrière ou remboursement.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La tablette de 8 pouces se recharge de 0 à 80 % en moins de 2 heures.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La tablette de 10 pouces se charge de 0 à 80 % en moins de 2,5 heures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 accueillir une tablette avec ou sans botte robuste, extension arrière 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remboursement.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L'adaptateur en T dans chaque emplacement d'appareil peut être retourné/tourné pour s'adapter uniquement à une tablette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ou tablette avec configuration de démarrage robuste.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Comprend un espace pour installer le chargeur de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quatre emplacements en option.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 tablette de 8 pouces se recharge de 0 à 80 % en moins de 2h.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fr-FR" altLang="fr-FR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 accueillir une tablette avec ou sans botte robuste, extension arrière 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remboursement.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L'adaptateur en T dans chaque emplacement d'appareil peut être retourné/tourné pour s'adapter uniquement à une tablette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ou tablette avec configuration de démarrage robuste.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Comprend un espace pour installer le chargeur de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quatre emplacements en option.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 tablette de 8 pouces se recharge de 0 à 80 % en moins de 2h30,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0033583-F81E-D0A7-350B-F7AC6055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477" y="1848014"/>
            <a:ext cx="1305138" cy="16813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9D69FB-4A06-F2B1-97D5-C3BE6D6A6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5885" l="8077" r="90000">
                        <a14:foregroundMark x1="8077" y1="49383" x2="8077" y2="49383"/>
                        <a14:foregroundMark x1="72308" y1="95885" x2="72308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756" y="1913735"/>
            <a:ext cx="932614" cy="8716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FB8B83-2C52-3C38-A08A-935165726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524" l="7631" r="90763">
                        <a14:foregroundMark x1="8032" y1="19683" x2="8032" y2="19683"/>
                        <a14:foregroundMark x1="42570" y1="11111" x2="42570" y2="11111"/>
                        <a14:foregroundMark x1="90763" y1="38730" x2="90763" y2="3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782" y="2349553"/>
            <a:ext cx="932614" cy="11798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297291-D803-CEC6-B9DB-62FF59D9B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0588" y1="66452" x2="10588" y2="664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472" y="1827861"/>
            <a:ext cx="2131561" cy="12956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3C791E-3A4A-696C-CC00-27FA619DE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97" b="91613" l="8036" r="90179">
                        <a14:foregroundMark x1="69196" y1="12258" x2="69196" y2="12258"/>
                        <a14:foregroundMark x1="72768" y1="10323" x2="67411" y2="7097"/>
                        <a14:foregroundMark x1="34375" y1="27097" x2="72768" y2="7097"/>
                        <a14:foregroundMark x1="23214" y1="91613" x2="23214" y2="91613"/>
                        <a14:foregroundMark x1="8482" y1="67742" x2="8482" y2="67742"/>
                        <a14:foregroundMark x1="90179" y1="17419" x2="90179" y2="17419"/>
                        <a14:foregroundMark x1="87946" y1="55484" x2="87946" y2="55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199" y="2458165"/>
            <a:ext cx="1705020" cy="11798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8CE4B6B-7A79-6C9C-14DC-C6E451509F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8" b="89441" l="8051" r="93220">
                        <a14:foregroundMark x1="8051" y1="70186" x2="8051" y2="70186"/>
                        <a14:foregroundMark x1="93220" y1="47826" x2="93220" y2="47826"/>
                        <a14:foregroundMark x1="18644" y1="89441" x2="18644" y2="89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3222" y="1848014"/>
            <a:ext cx="1729417" cy="11798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DEC0203-EC16-F483-D071-10F413457A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59" b="89773" l="9623" r="92050">
                        <a14:foregroundMark x1="92050" y1="20455" x2="92050" y2="20455"/>
                        <a14:foregroundMark x1="73640" y1="11932" x2="73640" y2="11932"/>
                        <a14:foregroundMark x1="56485" y1="13636" x2="56485" y2="13636"/>
                        <a14:foregroundMark x1="40586" y1="14773" x2="40586" y2="14773"/>
                        <a14:foregroundMark x1="20084" y1="88636" x2="20084" y2="88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7346" y="2240328"/>
            <a:ext cx="1898775" cy="13982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55D800-4FDA-6E4F-A44A-553EB5698967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237667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7092"/>
              </p:ext>
            </p:extLst>
          </p:nvPr>
        </p:nvGraphicFramePr>
        <p:xfrm>
          <a:off x="600361" y="1268752"/>
          <a:ext cx="10834255" cy="465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527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3343564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3953164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d'extension pour tablettes 8" et 10"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 </a:t>
                      </a:r>
                      <a:r>
                        <a:rPr lang="fr-FR" alt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dos d'extension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Chargeur de batterie </a:t>
                      </a:r>
                      <a:r>
                        <a:rPr lang="fr-FR" alt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quatre emplacements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Remplace le couvercle de batterie existant et se visse à l'arrière de la tablette.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Peut être utilisé pour l'ergonomie uniquement, si nécessaire, pour la rotation de la poignée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les boutons de numérisation.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L'utilisation de la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 facultative. Le compartiment à piles doit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être recouvert d'un capuchon/bouchon en plastique à la place de la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Expansion Back sur une tablette est chargé uniquement lorsque la tablette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 placé dans un berceau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batterie charge la batterie interne de la tablette ET4X.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Dispose de 5 indicateurs LED pour l'état de charge du </a:t>
                      </a:r>
                      <a:r>
                        <a:rPr lang="fr-FR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Remplaçable à chaud dans le dos d'extension, permet une utilisation continue à travers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plusieurs quarts de travail.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Remplace le couvercle de batterie existant et se visse à l'arrière de la tablette.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Peut être utilisé pour l'ergonomie uniquement, si nécessaire, pour la rotation de la poignée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les boutons de numérisation.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L'utilisation de la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 facultative. Le compartiment à piles doit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être recouvert d'un capuchon/bouchon en plastique à la place de la batterie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Expansion Back sur une tablette est chargé uniquement lorsque la tablette est placée dans un berceau.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8D8854E-AD83-7559-ABD4-6F26B7752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3452" l="9013" r="90558">
                        <a14:foregroundMark x1="33906" y1="9524" x2="33906" y2="9524"/>
                        <a14:foregroundMark x1="73820" y1="8333" x2="73820" y2="8333"/>
                        <a14:foregroundMark x1="45494" y1="4762" x2="45494" y2="4762"/>
                        <a14:foregroundMark x1="91416" y1="41369" x2="91416" y2="41369"/>
                        <a14:foregroundMark x1="59227" y1="90476" x2="59227" y2="90476"/>
                        <a14:foregroundMark x1="63948" y1="93452" x2="63948" y2="934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368" y="1800225"/>
            <a:ext cx="1067011" cy="15386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D56656-A77F-C4FF-2CB6-D8FC7480E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8776" y1="49708" x2="88776" y2="49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714" y="1800225"/>
            <a:ext cx="1866900" cy="16287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A02312-32D6-FE35-5986-387645E5D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729" y="1545739"/>
            <a:ext cx="1647825" cy="19621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58A1E0-6811-13A8-C02C-FEE6001277A3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332199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34032"/>
              </p:ext>
            </p:extLst>
          </p:nvPr>
        </p:nvGraphicFramePr>
        <p:xfrm>
          <a:off x="600361" y="1453478"/>
          <a:ext cx="10834255" cy="465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527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3343564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3953164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Boîtier robuste pour tablettes 8"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Boîtier robuste pour tablettes 10"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Bandoulière détachable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sng" err="1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  <a:r>
                        <a:rPr lang="fr-FR" sz="1200" b="1" i="0" u="sng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: SKU# SG-ET4X-8EXOSKL1-01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Style à encliqueter ; aucun outil nécessaire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Augmente la protection contre les chutes à 1,55 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Possède des crochets pour les clips en D et les sangles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Laisse la porte de la batterie/la zone du couvercle ouverte pour accueillir les dos d'extension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vont au dos de la tablette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Compatible avec les berceaux à emplacement unique et à emplacements multiples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sng" err="1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  <a:r>
                        <a:rPr lang="fr-FR" sz="1200" b="1" i="0" u="sng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: SKU# SG-ET4X-10EXOSKL1-01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batterie charge la batterie interne de la tablette ET4X.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Dispose de 5 indicateurs LED pour l'état de charge du </a:t>
                      </a:r>
                      <a:r>
                        <a:rPr lang="fr-FR" sz="1200" b="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PowerPack</a:t>
                      </a:r>
                      <a:r>
                        <a:rPr lang="fr-FR" sz="12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Remplaçable à chaud dans le dos d'extension, permet une utilisation continue à travers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plusieurs quarts de travail.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sng" dirty="0" err="1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  <a:r>
                        <a:rPr lang="fr-FR" sz="1200" b="1" i="0" u="sng" dirty="0">
                          <a:solidFill>
                            <a:srgbClr val="4D539D"/>
                          </a:solidFill>
                          <a:effectLst/>
                          <a:latin typeface="Arial" panose="020B0604020202020204" pitchFamily="34" charset="0"/>
                        </a:rPr>
                        <a:t>: SKU# SG-ET5X-SHDRSTP-01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Nécessite une botte robuste et des clips en D à accrocher pour une utilisation avec la tablette ET4X.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des points près du clip qui se cassent lorsqu'ils sont tirés, pour plus de sécurité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7D61481-3B68-1153-052F-C6AB2CDC9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893" y1="22289" x2="66310" y2="23494"/>
                        <a14:foregroundMark x1="24599" y1="89759" x2="24599" y2="89759"/>
                        <a14:foregroundMark x1="49198" y1="16265" x2="71658" y2="1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361" y="1837170"/>
            <a:ext cx="1781175" cy="1581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DB5243-47FF-7CAE-A2DD-E1052E0E1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89583" l="10000" r="92500">
                        <a14:foregroundMark x1="92500" y1="29167" x2="92500" y2="2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567" y="2017569"/>
            <a:ext cx="1905000" cy="137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C0576B-199C-883B-8163-2C58A12C7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7" b="89529" l="9901" r="89604">
                        <a14:foregroundMark x1="21782" y1="10995" x2="21782" y2="10995"/>
                        <a14:foregroundMark x1="20297" y1="8377" x2="20297" y2="8377"/>
                        <a14:foregroundMark x1="18812" y1="89529" x2="18812" y2="89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524" y="1927677"/>
            <a:ext cx="1579869" cy="14938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E117E0-F86E-75F3-E213-5F08C6801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07" b="88966" l="9179" r="95652">
                        <a14:foregroundMark x1="15459" y1="18621" x2="15459" y2="18621"/>
                        <a14:foregroundMark x1="96618" y1="25517" x2="96618" y2="25517"/>
                        <a14:foregroundMark x1="88406" y1="6207" x2="88406" y2="6207"/>
                        <a14:foregroundMark x1="9179" y1="44138" x2="9179" y2="4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632" y="2044436"/>
            <a:ext cx="1851954" cy="12972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F22363-CD79-CFA3-5D14-6EA3DC367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5635" y1="38991" x2="75635" y2="38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5593" y="1641764"/>
            <a:ext cx="1605420" cy="17765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35BC06-8956-6DE6-DD00-F93E8AB44A35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123008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40581"/>
              </p:ext>
            </p:extLst>
          </p:nvPr>
        </p:nvGraphicFramePr>
        <p:xfrm>
          <a:off x="600361" y="1277988"/>
          <a:ext cx="11120584" cy="501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75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2225964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  <a:gridCol w="4608945">
                  <a:extLst>
                    <a:ext uri="{9D8B030D-6E8A-4147-A177-3AD203B41FA5}">
                      <a16:colId xmlns:a16="http://schemas.microsoft.com/office/drawing/2014/main" val="1291292874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Bandoulière universelle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Dragonne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Clips en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Clips en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Nécessite une botte robuste et des clips en D à accrocher pour une utilisation avec la tablette ET4X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1,5" de largeur, 22" à 50" de longueur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Dragonne pour tablettes ET4X 8" et 10"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Nécessite une botte robuste et des clips en D à accrocher pour une utilisation avec la tablette ET4X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Poignée en plastique pour une prise en main et un transport sûrs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 de clips en D qui fournit les points d'accrochage nécessaires pour une bandoulière ou une dragonne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châssis robuste sur tablette ET4X 8" et 10"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de présentation pour tablettes 10" ET401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tablette est montée sur le support et reçoit l'alimentation et la communication USB à l'aide de l'adaptateur de porte de batterie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support dispose d'un réglage de la hauteur, d'une inclinaison de la tablette pour le meilleur angle de vue 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 de base pour basculer entre l'associé et le client contrôlant le contenu de l'application basé sur l'orientation de la tablette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tablette est sécurisée à l'aide d'une serrure électromécanique ; peut être déverrouillé en utilisant une application sur tablette ou une clé mécanique de secours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 une tablette avec ou sans botte robuste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 être monté solidement sur le bureau/la table à l'aide d'une plaque de montage de bureau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ABCFCDF-DB6A-FEBC-08B4-191592E71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2" r="2162" b="8260"/>
          <a:stretch/>
        </p:blipFill>
        <p:spPr>
          <a:xfrm>
            <a:off x="950749" y="1705703"/>
            <a:ext cx="1557102" cy="14269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7A3377-0A7A-5595-40A6-88C93CF53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3" r="-1270" b="7558"/>
          <a:stretch/>
        </p:blipFill>
        <p:spPr>
          <a:xfrm>
            <a:off x="3119589" y="1705703"/>
            <a:ext cx="1649465" cy="13060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1B6129-20DE-0B71-3D80-CBDDAF61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803" y="1651714"/>
            <a:ext cx="1419225" cy="11811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88993B-A29F-64F8-CD6E-EE4EC8C20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435">
                        <a14:foregroundMark x1="41304" y1="92083" x2="41304" y2="92083"/>
                        <a14:foregroundMark x1="68261" y1="53333" x2="68261" y2="53333"/>
                        <a14:foregroundMark x1="68696" y1="57083" x2="69130" y2="77500"/>
                        <a14:foregroundMark x1="90435" y1="40417" x2="90435" y2="40417"/>
                        <a14:foregroundMark x1="11739" y1="53750" x2="11739" y2="5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899" y="1651714"/>
            <a:ext cx="1419225" cy="14809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AAE20D-458A-1F33-ED14-CFA9E9357C9E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103501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2658"/>
              </p:ext>
            </p:extLst>
          </p:nvPr>
        </p:nvGraphicFramePr>
        <p:xfrm>
          <a:off x="1145306" y="1523093"/>
          <a:ext cx="9374911" cy="391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630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2925503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3071778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>
                          <a:latin typeface="Montserrat" pitchFamily="2" charset="77"/>
                        </a:rPr>
                        <a:t>Adaptateur de porte de batterie pour support de présentation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>
                          <a:latin typeface="Montserrat" pitchFamily="2" charset="77"/>
                        </a:rPr>
                        <a:t>Plaque de montage de bureau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>
                          <a:latin typeface="Montserrat" pitchFamily="2" charset="77"/>
                        </a:rPr>
                        <a:t>Outil de libération du support de présentation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Couvercle de batterie pour tablettes ET4X 10" pour un montage sécurisé sur 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de présentation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Remplace le couvercle de batterie existant et se visse à l'arrière de la tablette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de montage de bureau pour support de présentation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 un montage sécurisé du support de présentation sur le bureau/la table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Fournit une sécurité supplémentaire contre le vol du stand et bloque les ports USB et d'alimentation inférieurs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de montage de bureau pour support de présentation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 un montage sécurisé du support de présentation sur le bureau/la table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Fournit une sécurité supplémentaire contre le vol du stand et bloque les ports USB et d'alimentation inférieurs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6B10FD7-AA05-80AC-CD38-38E16022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96" y="2139083"/>
            <a:ext cx="1519309" cy="11074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EDCB96-45D3-D428-1CE1-5E67A983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1" t="3844" r="9618" b="10785"/>
          <a:stretch/>
        </p:blipFill>
        <p:spPr>
          <a:xfrm>
            <a:off x="5167742" y="2200521"/>
            <a:ext cx="1330037" cy="11424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1D4EDD-183C-60DC-FF65-DAB4EE644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147" y="2309184"/>
            <a:ext cx="1866900" cy="11144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020B89-C887-E34A-A436-F79C331D710C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401216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77">
            <a:extLst>
              <a:ext uri="{FF2B5EF4-FFF2-40B4-BE49-F238E27FC236}">
                <a16:creationId xmlns:a16="http://schemas.microsoft.com/office/drawing/2014/main" id="{1854A1AF-19BC-AA46-B9AE-F58EF968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63938"/>
              </p:ext>
            </p:extLst>
          </p:nvPr>
        </p:nvGraphicFramePr>
        <p:xfrm>
          <a:off x="1283849" y="1310658"/>
          <a:ext cx="9374911" cy="501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630">
                  <a:extLst>
                    <a:ext uri="{9D8B030D-6E8A-4147-A177-3AD203B41FA5}">
                      <a16:colId xmlns:a16="http://schemas.microsoft.com/office/drawing/2014/main" val="3140308974"/>
                    </a:ext>
                  </a:extLst>
                </a:gridCol>
                <a:gridCol w="2925503">
                  <a:extLst>
                    <a:ext uri="{9D8B030D-6E8A-4147-A177-3AD203B41FA5}">
                      <a16:colId xmlns:a16="http://schemas.microsoft.com/office/drawing/2014/main" val="436552001"/>
                    </a:ext>
                  </a:extLst>
                </a:gridCol>
                <a:gridCol w="3071778">
                  <a:extLst>
                    <a:ext uri="{9D8B030D-6E8A-4147-A177-3AD203B41FA5}">
                      <a16:colId xmlns:a16="http://schemas.microsoft.com/office/drawing/2014/main" val="1563058237"/>
                    </a:ext>
                  </a:extLst>
                </a:gridCol>
              </a:tblGrid>
              <a:tr h="191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 de stylets passifs en plastique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 de stylets passifs à pointe de fibre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 d'attache enroulée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8773"/>
                  </a:ext>
                </a:extLst>
              </a:tr>
              <a:tr h="1723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dirty="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dirty="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909"/>
                  </a:ext>
                </a:extLst>
              </a:tr>
              <a:tr h="128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Stylet en plastique rigide, matière plastique conductrice chargée de carbone avec 5 mm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pointe de 0,2" et la longueur de 8,9 cm / 3,5" sont optimisées pour la durabilité de l'entreprise.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Le stylet a un clip et un point d'attache pour réduire les pertes. Attache à la dragonne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Back,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Rugged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Boot ou D-clip sur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Rugged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Le stylet peut être clipsé sur la dragonne rotative du dos d'extension pour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 d'alimentation.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sng" dirty="0">
                        <a:solidFill>
                          <a:srgbClr val="4D539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 de 3 stylets passifs avec pointe en fibre de maille hybride Micro-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Knit</a:t>
                      </a: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Stylet robuste, en acier inoxydable et laiton, avec 12,7 cm / 5«  la longueur et la pointe en fibre Micro-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Knit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Hybrid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altLang="fr-F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Mesh</a:t>
                      </a: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offrent une utilisation silencieuse et fluide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Idéal pour une utilisation sous la pluie ou dans des conditions humides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stylet a un clip et un point d'attache pour réduire les pertes.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stylet peut être clipsé sur la dragonne rotative du dos d'extension pour bloc d'alimentation.</a:t>
                      </a:r>
                      <a:endParaRPr lang="en-US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de 3 attaches spiralées à utiliser avec un stylet passif en plastique ou en fibre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Attache à la dragonne sur le dos d'extension, le coffre robuste ou le clip en D sur la botte robuste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285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B6814DF-D72A-C9B9-2A99-F06DF65A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67" y="1774597"/>
            <a:ext cx="1647825" cy="15716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FACBEA-5082-A79D-7280-CDED11DB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29" y="1880557"/>
            <a:ext cx="1070771" cy="1465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D22A09-8397-EC50-F875-9D49B76F1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593" y="1817180"/>
            <a:ext cx="1485900" cy="1638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5F8C15-90C2-E116-133C-2327AEBD4614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Zebra Android ET401 : accessoires</a:t>
            </a:r>
          </a:p>
        </p:txBody>
      </p:sp>
    </p:spTree>
    <p:extLst>
      <p:ext uri="{BB962C8B-B14F-4D97-AF65-F5344CB8AC3E}">
        <p14:creationId xmlns:p14="http://schemas.microsoft.com/office/powerpoint/2010/main" val="1087029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06b713-a8a8-444a-89b3-f9d2eee25b9f">
      <Terms xmlns="http://schemas.microsoft.com/office/infopath/2007/PartnerControls"/>
    </lcf76f155ced4ddcb4097134ff3c332f>
    <TaxCatchAll xmlns="5bee3603-70fc-4721-9785-d629d4aedc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711C1B64D3C49B390A781CE7A6939" ma:contentTypeVersion="18" ma:contentTypeDescription="Crée un document." ma:contentTypeScope="" ma:versionID="55d54b08ac639f15fb631a57f9439657">
  <xsd:schema xmlns:xsd="http://www.w3.org/2001/XMLSchema" xmlns:xs="http://www.w3.org/2001/XMLSchema" xmlns:p="http://schemas.microsoft.com/office/2006/metadata/properties" xmlns:ns2="3106b713-a8a8-444a-89b3-f9d2eee25b9f" xmlns:ns3="5bee3603-70fc-4721-9785-d629d4aedc85" targetNamespace="http://schemas.microsoft.com/office/2006/metadata/properties" ma:root="true" ma:fieldsID="a87779d45541a772ca1f3b7fb970194e" ns2:_="" ns3:_="">
    <xsd:import namespace="3106b713-a8a8-444a-89b3-f9d2eee25b9f"/>
    <xsd:import namespace="5bee3603-70fc-4721-9785-d629d4aed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b713-a8a8-444a-89b3-f9d2eee25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0c5fe60-0a24-4039-98c9-7651c6bcf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e3603-70fc-4721-9785-d629d4aedc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7fe460-b98e-469c-b624-e5e3fe5a4d8f}" ma:internalName="TaxCatchAll" ma:showField="CatchAllData" ma:web="5bee3603-70fc-4721-9785-d629d4aed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25451-0D11-4DD0-8225-17A8820FC7E1}">
  <ds:schemaRefs>
    <ds:schemaRef ds:uri="3106b713-a8a8-444a-89b3-f9d2eee25b9f"/>
    <ds:schemaRef ds:uri="5bee3603-70fc-4721-9785-d629d4aedc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61AAF1-BC05-4C71-B8F9-540BB4CBA1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4A9EF-38A3-4697-8A9A-5318F5241EC4}">
  <ds:schemaRefs>
    <ds:schemaRef ds:uri="3106b713-a8a8-444a-89b3-f9d2eee25b9f"/>
    <ds:schemaRef ds:uri="5bee3603-70fc-4721-9785-d629d4aedc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2186</Words>
  <Application>Microsoft Office PowerPoint</Application>
  <PresentationFormat>Grand écran</PresentationFormat>
  <Paragraphs>238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Aial</vt:lpstr>
      <vt:lpstr>Arial</vt:lpstr>
      <vt:lpstr>Calibri</vt:lpstr>
      <vt:lpstr>Calibri Light</vt:lpstr>
      <vt:lpstr>Montserrat</vt:lpstr>
      <vt:lpstr>Söhne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Logane Biancarelli</dc:creator>
  <cp:lastModifiedBy>Arnaud Affergan</cp:lastModifiedBy>
  <cp:revision>1</cp:revision>
  <dcterms:created xsi:type="dcterms:W3CDTF">2021-02-16T13:52:32Z</dcterms:created>
  <dcterms:modified xsi:type="dcterms:W3CDTF">2025-10-07T16:55:44Z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0x010100F76711C1B64D3C49B390A781CE7A6939</vt:lpwstr>
  </property>
  <property fmtid="{D5CDD505-2E9C-101B-9397-08002B2CF9AE}" pid="3" name="MediaServiceImageTags">
    <vt:lpwstr/>
  </property>
</Properties>
</file>